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87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00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57.xml" ContentType="application/vnd.openxmlformats-officedocument.presentationml.slide+xml"/>
  <Default Extension="tiff" ContentType="image/tiff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8"/>
  </p:notesMasterIdLst>
  <p:sldIdLst>
    <p:sldId id="526" r:id="rId2"/>
    <p:sldId id="549" r:id="rId3"/>
    <p:sldId id="315" r:id="rId4"/>
    <p:sldId id="262" r:id="rId5"/>
    <p:sldId id="270" r:id="rId6"/>
    <p:sldId id="317" r:id="rId7"/>
    <p:sldId id="263" r:id="rId8"/>
    <p:sldId id="502" r:id="rId9"/>
    <p:sldId id="261" r:id="rId10"/>
    <p:sldId id="266" r:id="rId11"/>
    <p:sldId id="316" r:id="rId12"/>
    <p:sldId id="507" r:id="rId13"/>
    <p:sldId id="267" r:id="rId14"/>
    <p:sldId id="341" r:id="rId15"/>
    <p:sldId id="492" r:id="rId16"/>
    <p:sldId id="268" r:id="rId17"/>
    <p:sldId id="340" r:id="rId18"/>
    <p:sldId id="271" r:id="rId19"/>
    <p:sldId id="272" r:id="rId20"/>
    <p:sldId id="342" r:id="rId21"/>
    <p:sldId id="273" r:id="rId22"/>
    <p:sldId id="274" r:id="rId23"/>
    <p:sldId id="338" r:id="rId24"/>
    <p:sldId id="336" r:id="rId25"/>
    <p:sldId id="275" r:id="rId26"/>
    <p:sldId id="553" r:id="rId27"/>
    <p:sldId id="358" r:id="rId28"/>
    <p:sldId id="276" r:id="rId29"/>
    <p:sldId id="356" r:id="rId30"/>
    <p:sldId id="277" r:id="rId31"/>
    <p:sldId id="278" r:id="rId32"/>
    <p:sldId id="279" r:id="rId33"/>
    <p:sldId id="359" r:id="rId34"/>
    <p:sldId id="519" r:id="rId35"/>
    <p:sldId id="280" r:id="rId36"/>
    <p:sldId id="493" r:id="rId37"/>
    <p:sldId id="281" r:id="rId38"/>
    <p:sldId id="523" r:id="rId39"/>
    <p:sldId id="282" r:id="rId40"/>
    <p:sldId id="516" r:id="rId41"/>
    <p:sldId id="324" r:id="rId42"/>
    <p:sldId id="283" r:id="rId43"/>
    <p:sldId id="360" r:id="rId44"/>
    <p:sldId id="284" r:id="rId45"/>
    <p:sldId id="361" r:id="rId46"/>
    <p:sldId id="362" r:id="rId47"/>
    <p:sldId id="343" r:id="rId48"/>
    <p:sldId id="285" r:id="rId49"/>
    <p:sldId id="352" r:id="rId50"/>
    <p:sldId id="363" r:id="rId51"/>
    <p:sldId id="364" r:id="rId52"/>
    <p:sldId id="515" r:id="rId53"/>
    <p:sldId id="286" r:id="rId54"/>
    <p:sldId id="327" r:id="rId55"/>
    <p:sldId id="365" r:id="rId56"/>
    <p:sldId id="366" r:id="rId57"/>
    <p:sldId id="567" r:id="rId58"/>
    <p:sldId id="287" r:id="rId59"/>
    <p:sldId id="481" r:id="rId60"/>
    <p:sldId id="321" r:id="rId61"/>
    <p:sldId id="367" r:id="rId62"/>
    <p:sldId id="483" r:id="rId63"/>
    <p:sldId id="288" r:id="rId64"/>
    <p:sldId id="322" r:id="rId65"/>
    <p:sldId id="369" r:id="rId66"/>
    <p:sldId id="370" r:id="rId67"/>
    <p:sldId id="485" r:id="rId68"/>
    <p:sldId id="289" r:id="rId69"/>
    <p:sldId id="533" r:id="rId70"/>
    <p:sldId id="371" r:id="rId71"/>
    <p:sldId id="290" r:id="rId72"/>
    <p:sldId id="373" r:id="rId73"/>
    <p:sldId id="487" r:id="rId74"/>
    <p:sldId id="291" r:id="rId75"/>
    <p:sldId id="522" r:id="rId76"/>
    <p:sldId id="374" r:id="rId77"/>
    <p:sldId id="546" r:id="rId78"/>
    <p:sldId id="334" r:id="rId79"/>
    <p:sldId id="292" r:id="rId80"/>
    <p:sldId id="517" r:id="rId81"/>
    <p:sldId id="329" r:id="rId82"/>
    <p:sldId id="354" r:id="rId83"/>
    <p:sldId id="376" r:id="rId84"/>
    <p:sldId id="377" r:id="rId85"/>
    <p:sldId id="378" r:id="rId86"/>
    <p:sldId id="294" r:id="rId87"/>
    <p:sldId id="530" r:id="rId88"/>
    <p:sldId id="380" r:id="rId89"/>
    <p:sldId id="382" r:id="rId90"/>
    <p:sldId id="534" r:id="rId91"/>
    <p:sldId id="383" r:id="rId92"/>
    <p:sldId id="384" r:id="rId93"/>
    <p:sldId id="344" r:id="rId94"/>
    <p:sldId id="331" r:id="rId95"/>
    <p:sldId id="325" r:id="rId96"/>
    <p:sldId id="295" r:id="rId97"/>
    <p:sldId id="385" r:id="rId98"/>
    <p:sldId id="536" r:id="rId99"/>
    <p:sldId id="296" r:id="rId100"/>
    <p:sldId id="386" r:id="rId101"/>
    <p:sldId id="568" r:id="rId102"/>
    <p:sldId id="297" r:id="rId103"/>
    <p:sldId id="388" r:id="rId104"/>
    <p:sldId id="389" r:id="rId105"/>
    <p:sldId id="298" r:id="rId106"/>
    <p:sldId id="390" r:id="rId107"/>
    <p:sldId id="391" r:id="rId108"/>
    <p:sldId id="392" r:id="rId109"/>
    <p:sldId id="299" r:id="rId110"/>
    <p:sldId id="514" r:id="rId111"/>
    <p:sldId id="393" r:id="rId112"/>
    <p:sldId id="300" r:id="rId113"/>
    <p:sldId id="394" r:id="rId114"/>
    <p:sldId id="395" r:id="rId115"/>
    <p:sldId id="301" r:id="rId116"/>
    <p:sldId id="347" r:id="rId117"/>
    <p:sldId id="396" r:id="rId118"/>
    <p:sldId id="397" r:id="rId119"/>
    <p:sldId id="355" r:id="rId120"/>
    <p:sldId id="302" r:id="rId121"/>
    <p:sldId id="399" r:id="rId122"/>
    <p:sldId id="405" r:id="rId123"/>
    <p:sldId id="345" r:id="rId124"/>
    <p:sldId id="303" r:id="rId125"/>
    <p:sldId id="400" r:id="rId126"/>
    <p:sldId id="401" r:id="rId127"/>
    <p:sldId id="402" r:id="rId128"/>
    <p:sldId id="304" r:id="rId129"/>
    <p:sldId id="491" r:id="rId130"/>
    <p:sldId id="406" r:id="rId131"/>
    <p:sldId id="407" r:id="rId132"/>
    <p:sldId id="305" r:id="rId133"/>
    <p:sldId id="490" r:id="rId134"/>
    <p:sldId id="408" r:id="rId135"/>
    <p:sldId id="306" r:id="rId136"/>
    <p:sldId id="409" r:id="rId137"/>
    <p:sldId id="489" r:id="rId138"/>
    <p:sldId id="508" r:id="rId139"/>
    <p:sldId id="521" r:id="rId140"/>
    <p:sldId id="307" r:id="rId141"/>
    <p:sldId id="413" r:id="rId142"/>
    <p:sldId id="410" r:id="rId143"/>
    <p:sldId id="537" r:id="rId144"/>
    <p:sldId id="411" r:id="rId145"/>
    <p:sldId id="412" r:id="rId146"/>
    <p:sldId id="414" r:id="rId147"/>
    <p:sldId id="415" r:id="rId148"/>
    <p:sldId id="511" r:id="rId149"/>
    <p:sldId id="318" r:id="rId150"/>
    <p:sldId id="326" r:id="rId151"/>
    <p:sldId id="308" r:id="rId152"/>
    <p:sldId id="417" r:id="rId153"/>
    <p:sldId id="418" r:id="rId154"/>
    <p:sldId id="504" r:id="rId155"/>
    <p:sldId id="513" r:id="rId156"/>
    <p:sldId id="309" r:id="rId157"/>
    <p:sldId id="419" r:id="rId158"/>
    <p:sldId id="420" r:id="rId159"/>
    <p:sldId id="421" r:id="rId160"/>
    <p:sldId id="422" r:id="rId161"/>
    <p:sldId id="506" r:id="rId162"/>
    <p:sldId id="310" r:id="rId163"/>
    <p:sldId id="497" r:id="rId164"/>
    <p:sldId id="496" r:id="rId165"/>
    <p:sldId id="461" r:id="rId166"/>
    <p:sldId id="460" r:id="rId167"/>
    <p:sldId id="464" r:id="rId168"/>
    <p:sldId id="499" r:id="rId169"/>
    <p:sldId id="475" r:id="rId170"/>
    <p:sldId id="311" r:id="rId171"/>
    <p:sldId id="473" r:id="rId172"/>
    <p:sldId id="478" r:id="rId173"/>
    <p:sldId id="477" r:id="rId174"/>
    <p:sldId id="479" r:id="rId175"/>
    <p:sldId id="476" r:id="rId176"/>
    <p:sldId id="488" r:id="rId177"/>
    <p:sldId id="348" r:id="rId178"/>
    <p:sldId id="500" r:id="rId179"/>
    <p:sldId id="436" r:id="rId180"/>
    <p:sldId id="312" r:id="rId181"/>
    <p:sldId id="437" r:id="rId182"/>
    <p:sldId id="438" r:id="rId183"/>
    <p:sldId id="439" r:id="rId184"/>
    <p:sldId id="440" r:id="rId185"/>
    <p:sldId id="441" r:id="rId186"/>
    <p:sldId id="442" r:id="rId187"/>
    <p:sldId id="444" r:id="rId188"/>
    <p:sldId id="445" r:id="rId189"/>
    <p:sldId id="350" r:id="rId190"/>
    <p:sldId id="313" r:id="rId191"/>
    <p:sldId id="446" r:id="rId192"/>
    <p:sldId id="447" r:id="rId193"/>
    <p:sldId id="449" r:id="rId194"/>
    <p:sldId id="349" r:id="rId195"/>
    <p:sldId id="565" r:id="rId196"/>
    <p:sldId id="314" r:id="rId197"/>
    <p:sldId id="455" r:id="rId198"/>
    <p:sldId id="450" r:id="rId199"/>
    <p:sldId id="566" r:id="rId200"/>
    <p:sldId id="518" r:id="rId201"/>
    <p:sldId id="451" r:id="rId202"/>
    <p:sldId id="452" r:id="rId203"/>
    <p:sldId id="453" r:id="rId204"/>
    <p:sldId id="559" r:id="rId205"/>
    <p:sldId id="560" r:id="rId206"/>
    <p:sldId id="569" r:id="rId20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1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CED5C3-406B-4AB6-8504-9DA26E371799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9CA92DD-F73F-4F06-B79A-B6C89062D0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110</a:t>
            </a:fld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129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133</a:t>
            </a:fld>
            <a:endParaRPr lang="en-US" dirty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138</a:t>
            </a:fld>
            <a:endParaRPr lang="en-US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139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141</a:t>
            </a:fld>
            <a:endParaRPr lang="en-US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144</a:t>
            </a:fld>
            <a:endParaRPr lang="en-US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145</a:t>
            </a:fld>
            <a:endParaRPr lang="en-US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146</a:t>
            </a:fld>
            <a:endParaRPr lang="en-US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147</a:t>
            </a:fld>
            <a:endParaRPr lang="en-US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148</a:t>
            </a:fld>
            <a:endParaRPr lang="en-US" dirty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149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150</a:t>
            </a:fld>
            <a:endParaRPr lang="en-US" dirty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151</a:t>
            </a:fld>
            <a:endParaRPr lang="en-US" dirty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152</a:t>
            </a:fld>
            <a:endParaRPr lang="en-US" dirty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153</a:t>
            </a:fld>
            <a:endParaRPr lang="en-US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154</a:t>
            </a:fld>
            <a:endParaRPr lang="en-US" dirty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155</a:t>
            </a:fld>
            <a:endParaRPr lang="en-US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156</a:t>
            </a:fld>
            <a:endParaRPr lang="en-US" dirty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157</a:t>
            </a:fld>
            <a:endParaRPr lang="en-US" dirty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158</a:t>
            </a:fld>
            <a:endParaRPr lang="en-US" dirty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159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160</a:t>
            </a:fld>
            <a:endParaRPr lang="en-US" dirty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161</a:t>
            </a:fld>
            <a:endParaRPr lang="en-US" dirty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162</a:t>
            </a:fld>
            <a:endParaRPr lang="en-US" dirty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163</a:t>
            </a:fld>
            <a:endParaRPr lang="en-US" dirty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164</a:t>
            </a:fld>
            <a:endParaRPr lang="en-US" dirty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165</a:t>
            </a:fld>
            <a:endParaRPr lang="en-US" dirty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166</a:t>
            </a:fld>
            <a:endParaRPr lang="en-US" dirty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167</a:t>
            </a:fld>
            <a:endParaRPr lang="en-US" dirty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168</a:t>
            </a:fld>
            <a:endParaRPr lang="en-US" dirty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169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170</a:t>
            </a:fld>
            <a:endParaRPr lang="en-US" dirty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171</a:t>
            </a:fld>
            <a:endParaRPr lang="en-US" dirty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172</a:t>
            </a:fld>
            <a:endParaRPr lang="en-US" dirty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173</a:t>
            </a:fld>
            <a:endParaRPr lang="en-US" dirty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174</a:t>
            </a:fld>
            <a:endParaRPr lang="en-US" dirty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175</a:t>
            </a:fld>
            <a:endParaRPr lang="en-US" dirty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176</a:t>
            </a:fld>
            <a:endParaRPr lang="en-US" dirty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177</a:t>
            </a:fld>
            <a:endParaRPr lang="en-US" dirty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178</a:t>
            </a:fld>
            <a:endParaRPr lang="en-US" dirty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179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180</a:t>
            </a:fld>
            <a:endParaRPr lang="en-US" dirty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181</a:t>
            </a:fld>
            <a:endParaRPr lang="en-US" dirty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182</a:t>
            </a:fld>
            <a:endParaRPr lang="en-US" dirty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183</a:t>
            </a:fld>
            <a:endParaRPr lang="en-US" dirty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184</a:t>
            </a:fld>
            <a:endParaRPr lang="en-US" dirty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185</a:t>
            </a:fld>
            <a:endParaRPr lang="en-US" dirty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186</a:t>
            </a:fld>
            <a:endParaRPr lang="en-US" dirty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187</a:t>
            </a:fld>
            <a:endParaRPr lang="en-US" dirty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188</a:t>
            </a:fld>
            <a:endParaRPr lang="en-US" dirty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189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190</a:t>
            </a:fld>
            <a:endParaRPr lang="en-US" dirty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191</a:t>
            </a:fld>
            <a:endParaRPr lang="en-US" dirty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192</a:t>
            </a:fld>
            <a:endParaRPr lang="en-US" dirty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193</a:t>
            </a:fld>
            <a:endParaRPr lang="en-US" dirty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194</a:t>
            </a:fld>
            <a:endParaRPr lang="en-US" dirty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195</a:t>
            </a:fld>
            <a:endParaRPr lang="en-US" dirty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196</a:t>
            </a:fld>
            <a:endParaRPr lang="en-US" dirty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197</a:t>
            </a:fld>
            <a:endParaRPr lang="en-US" dirty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198</a:t>
            </a:fld>
            <a:endParaRPr lang="en-US" dirty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199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200</a:t>
            </a:fld>
            <a:endParaRPr lang="en-US" dirty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201</a:t>
            </a:fld>
            <a:endParaRPr lang="en-US" dirty="0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202</a:t>
            </a:fld>
            <a:endParaRPr lang="en-US" dirty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203</a:t>
            </a:fld>
            <a:endParaRPr lang="en-US" dirty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204</a:t>
            </a:fld>
            <a:endParaRPr lang="en-US" dirty="0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205</a:t>
            </a:fld>
            <a:endParaRPr lang="en-US" dirty="0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206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92DD-F73F-4F06-B79A-B6C89062D025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007D-B788-4D9E-87E1-19BC7809803C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9D5F-2A17-4C87-9A6A-55B1D27E45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Rotary Club of Space Center</a:t>
            </a:r>
            <a:br>
              <a:rPr lang="en-US" sz="3600" dirty="0" smtClean="0"/>
            </a:br>
            <a:r>
              <a:rPr lang="en-US" sz="2700" dirty="0" smtClean="0"/>
              <a:t>August 6, 1964 – August 6, 2014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900" dirty="0" smtClean="0">
                <a:latin typeface="+mn-lt"/>
              </a:rPr>
              <a:t>50 Years in Photos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08930" name="Picture 2" descr="C:\Users\deweasej\Desktop\Desktop\Desktop\mywebs\web current\indexlinks\Bannerol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1200"/>
            <a:ext cx="3066586" cy="4656666"/>
          </a:xfrm>
          <a:prstGeom prst="rect">
            <a:avLst/>
          </a:prstGeom>
          <a:noFill/>
        </p:spPr>
      </p:pic>
      <p:pic>
        <p:nvPicPr>
          <p:cNvPr id="508931" name="Picture 3" descr="C:\Users\deweasej\Desktop\Desktop\Desktop\Rotary History\logosemblem\ROTARY EMBLEM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0"/>
            <a:ext cx="3176003" cy="3276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weasej\Desktop\Desktop\Desktop\mywebs\web current\imagespres\67all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600200"/>
            <a:ext cx="3276600" cy="42672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Richard Allen</a:t>
            </a:r>
            <a:br>
              <a:rPr lang="en-US" dirty="0" smtClean="0"/>
            </a:br>
            <a:r>
              <a:rPr lang="en-US" dirty="0" smtClean="0"/>
              <a:t>President 1967-68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1995 Shrimporee</a:t>
            </a:r>
            <a:endParaRPr lang="en-US" dirty="0"/>
          </a:p>
        </p:txBody>
      </p:sp>
      <p:pic>
        <p:nvPicPr>
          <p:cNvPr id="134146" name="Picture 2" descr="C:\Users\deweasej\Desktop\Desktop\Desktop\photos50th\1995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95016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1995 Shrimporee</a:t>
            </a:r>
            <a:endParaRPr lang="en-US" dirty="0"/>
          </a:p>
        </p:txBody>
      </p:sp>
      <p:pic>
        <p:nvPicPr>
          <p:cNvPr id="109570" name="Picture 2" descr="C:\Users\deweasej\Desktop\Desktop\Desktop\Rotary History\Rotary History 1995-1996\shrimporee1995\img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143000"/>
            <a:ext cx="3505200" cy="54632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John W. Lowes, III </a:t>
            </a:r>
            <a:br>
              <a:rPr lang="en-US" dirty="0" smtClean="0"/>
            </a:br>
            <a:r>
              <a:rPr lang="en-US" dirty="0" smtClean="0"/>
              <a:t>President 1996-97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5298" name="Picture 2" descr="C:\Users\deweasej\Desktop\Desktop\Desktop\mywebs\web current\imagespres\96low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652651" cy="42529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 Shrimporee</a:t>
            </a:r>
            <a:endParaRPr lang="en-US" dirty="0"/>
          </a:p>
        </p:txBody>
      </p:sp>
      <p:pic>
        <p:nvPicPr>
          <p:cNvPr id="136194" name="Picture 2" descr="C:\Users\deweasej\Desktop\Desktop\Desktop\photos50th\1996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295400"/>
            <a:ext cx="3757613" cy="474769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 District Conference</a:t>
            </a:r>
            <a:endParaRPr lang="en-US" dirty="0"/>
          </a:p>
        </p:txBody>
      </p:sp>
      <p:pic>
        <p:nvPicPr>
          <p:cNvPr id="135170" name="Picture 2" descr="C:\Users\deweasej\Desktop\Desktop\Desktop\photos50th\1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6650650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Donnie P. Johnson</a:t>
            </a:r>
            <a:br>
              <a:rPr lang="en-US" dirty="0" smtClean="0"/>
            </a:br>
            <a:r>
              <a:rPr lang="en-US" dirty="0" smtClean="0"/>
              <a:t>President 1997-98 </a:t>
            </a:r>
            <a:endParaRPr lang="en-US" dirty="0"/>
          </a:p>
        </p:txBody>
      </p:sp>
      <p:pic>
        <p:nvPicPr>
          <p:cNvPr id="56323" name="Picture 3" descr="C:\Users\deweasej\Desktop\Desktop\Desktop\mywebs\web current\imagespres\johnsonR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24000"/>
            <a:ext cx="3168650" cy="435254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1997 Shrimporee</a:t>
            </a:r>
            <a:endParaRPr lang="en-US" dirty="0"/>
          </a:p>
        </p:txBody>
      </p:sp>
      <p:pic>
        <p:nvPicPr>
          <p:cNvPr id="137218" name="Picture 2" descr="C:\Users\deweasej\Desktop\Desktop\Desktop\photos50th\1997bowles1997taylorhangbowlesdelayhargroveunkn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150605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1997 Shrimporee</a:t>
            </a:r>
            <a:endParaRPr lang="en-US" dirty="0"/>
          </a:p>
        </p:txBody>
      </p:sp>
      <p:pic>
        <p:nvPicPr>
          <p:cNvPr id="138242" name="Picture 2" descr="C:\Users\deweasej\Desktop\Desktop\Desktop\photos50th\1997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19200"/>
            <a:ext cx="6381353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1998 RNASA</a:t>
            </a:r>
            <a:endParaRPr lang="en-US" dirty="0"/>
          </a:p>
        </p:txBody>
      </p:sp>
      <p:pic>
        <p:nvPicPr>
          <p:cNvPr id="139266" name="Picture 2" descr="C:\Users\deweasej\Desktop\Desktop\Desktop\photos50th\1998rnasabushjohon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051300" cy="506757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Dick H. Gregg, </a:t>
            </a:r>
            <a:r>
              <a:rPr lang="en-US" dirty="0" err="1" smtClean="0"/>
              <a:t>Jr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President 1998-99 </a:t>
            </a:r>
            <a:endParaRPr lang="en-US" dirty="0"/>
          </a:p>
        </p:txBody>
      </p:sp>
      <p:pic>
        <p:nvPicPr>
          <p:cNvPr id="57346" name="Picture 2" descr="C:\Users\deweasej\Desktop\Desktop\Desktop\mywebs\web current\imagespres\98greggtaken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24000"/>
            <a:ext cx="3009900" cy="45575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First Available Blastoff</a:t>
            </a:r>
            <a:br>
              <a:rPr lang="en-US" sz="3200" dirty="0" smtClean="0"/>
            </a:br>
            <a:r>
              <a:rPr lang="en-US" sz="3200" dirty="0" smtClean="0"/>
              <a:t>March 2, 1967</a:t>
            </a:r>
            <a:endParaRPr lang="en-US" sz="3200" dirty="0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124200" y="1447800"/>
          <a:ext cx="3124200" cy="5186740"/>
        </p:xfrm>
        <a:graphic>
          <a:graphicData uri="http://schemas.openxmlformats.org/presentationml/2006/ole">
            <p:oleObj spid="_x0000_s74754" name="Acrobat Document" r:id="rId4" imgW="5772049" imgH="9582102" progId="AcroExch.Document.7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1998</a:t>
            </a:r>
            <a:endParaRPr lang="en-US" dirty="0"/>
          </a:p>
        </p:txBody>
      </p:sp>
      <p:pic>
        <p:nvPicPr>
          <p:cNvPr id="499714" name="Picture 2" descr="C:\Users\deweasej\Desktop\Desktop\Desktop\Rotary History\picsprezgroup\1995gro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137408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1999</a:t>
            </a:r>
            <a:endParaRPr lang="en-US" dirty="0"/>
          </a:p>
        </p:txBody>
      </p:sp>
      <p:pic>
        <p:nvPicPr>
          <p:cNvPr id="140290" name="Picture 2" descr="C:\Users\deweasej\Desktop\Desktop\Desktop\photos50th\1999geissler1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163691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"Bill" H. Geissler</a:t>
            </a:r>
            <a:br>
              <a:rPr lang="en-US" dirty="0" smtClean="0"/>
            </a:br>
            <a:r>
              <a:rPr lang="en-US" dirty="0" smtClean="0"/>
              <a:t> President 1999-2000 </a:t>
            </a:r>
            <a:endParaRPr lang="en-US" dirty="0"/>
          </a:p>
        </p:txBody>
      </p:sp>
      <p:pic>
        <p:nvPicPr>
          <p:cNvPr id="4" name="Picture 2" descr="C:\Users\deweasej\Pictures\b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650412" cy="41243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1999</a:t>
            </a:r>
            <a:endParaRPr lang="en-US" dirty="0"/>
          </a:p>
        </p:txBody>
      </p:sp>
      <p:pic>
        <p:nvPicPr>
          <p:cNvPr id="141314" name="Picture 2" descr="C:\Users\deweasej\Desktop\Desktop\Desktop\photos50th\1999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75195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Shrimporee Shrimp and Fish</a:t>
            </a:r>
            <a:br>
              <a:rPr lang="en-US" dirty="0" smtClean="0"/>
            </a:br>
            <a:r>
              <a:rPr lang="en-US" dirty="0" smtClean="0"/>
              <a:t>Cooking Equipment - 1999</a:t>
            </a:r>
            <a:endParaRPr lang="en-US" dirty="0"/>
          </a:p>
        </p:txBody>
      </p:sp>
      <p:pic>
        <p:nvPicPr>
          <p:cNvPr id="142338" name="Picture 2" descr="C:\Users\deweasej\Desktop\Desktop\Desktop\photos50th\1999shrimporeetrai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7094999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David Baldwin</a:t>
            </a:r>
            <a:br>
              <a:rPr lang="en-US" dirty="0" smtClean="0"/>
            </a:br>
            <a:r>
              <a:rPr lang="en-US" dirty="0" smtClean="0"/>
              <a:t>President 2000-01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9394" name="Picture 2" descr="C:\Users\deweasej\Desktop\Desktop\Desktop\mywebs\web current\imagespres\2000baldw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606466" cy="3771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President Baldwin  instituted reciting the Four-Way Test at each Club meeting  - 2001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42" name="Picture 2" descr="FL4WT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52600"/>
            <a:ext cx="3312112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Leader - 2000</a:t>
            </a:r>
            <a:endParaRPr lang="en-US" dirty="0"/>
          </a:p>
        </p:txBody>
      </p:sp>
      <p:pic>
        <p:nvPicPr>
          <p:cNvPr id="143362" name="Picture 2" descr="C:\Users\deweasej\Desktop\Desktop\Desktop\photos50th\2000jer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476875" cy="444817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Time Shrimporee Auctioneer</a:t>
            </a:r>
            <a:br>
              <a:rPr lang="en-US" dirty="0" smtClean="0"/>
            </a:br>
            <a:r>
              <a:rPr lang="en-US" dirty="0" smtClean="0"/>
              <a:t>Jim Fonteno - 2001</a:t>
            </a:r>
            <a:endParaRPr lang="en-US" dirty="0"/>
          </a:p>
        </p:txBody>
      </p:sp>
      <p:pic>
        <p:nvPicPr>
          <p:cNvPr id="144386" name="Picture 2" descr="C:\Users\deweasej\Desktop\Desktop\Desktop\photos50th\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Second major fundraiser (Springoree) started in 2001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2011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2014</a:t>
            </a:r>
            <a:endParaRPr lang="en-US" b="0" dirty="0"/>
          </a:p>
        </p:txBody>
      </p:sp>
      <p:pic>
        <p:nvPicPr>
          <p:cNvPr id="7" name="Picture 2" descr="C:\Users\deweasej\Desktop\Desktop\Desktop\Rotary History\Rotary History 2010-2011\2010-2011 Pics\pics Springoree\SCR2011-Springoree-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09800"/>
            <a:ext cx="2626935" cy="3951288"/>
          </a:xfrm>
          <a:prstGeom prst="rect">
            <a:avLst/>
          </a:prstGeom>
          <a:noFill/>
        </p:spPr>
      </p:pic>
      <p:pic>
        <p:nvPicPr>
          <p:cNvPr id="8" name="fancy_img" descr="http://www.clubrunner.ca/data/5890/3954/Journal/59474/story805662/photo1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181600" y="2209800"/>
            <a:ext cx="29634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Astronaut Frank Borman Chats with </a:t>
            </a:r>
            <a:br>
              <a:rPr lang="en-US" dirty="0" smtClean="0"/>
            </a:br>
            <a:r>
              <a:rPr lang="en-US" dirty="0" smtClean="0"/>
              <a:t>Club Members - 1967</a:t>
            </a:r>
            <a:endParaRPr lang="en-US" dirty="0"/>
          </a:p>
        </p:txBody>
      </p:sp>
      <p:pic>
        <p:nvPicPr>
          <p:cNvPr id="484354" name="Picture 2" descr="C:\Users\deweasej\Desktop\Desktop\Desktop\mywebs\web current\links1967-68\d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0"/>
            <a:ext cx="4555593" cy="492918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 </a:t>
            </a:r>
            <a:r>
              <a:rPr lang="en-US" dirty="0" smtClean="0"/>
              <a:t>Susan "Suzi" Howe </a:t>
            </a:r>
            <a:br>
              <a:rPr lang="en-US" dirty="0" smtClean="0"/>
            </a:br>
            <a:r>
              <a:rPr lang="en-US" dirty="0" smtClean="0"/>
              <a:t>President 2001-02</a:t>
            </a:r>
            <a:endParaRPr lang="en-US" dirty="0"/>
          </a:p>
        </p:txBody>
      </p:sp>
      <p:pic>
        <p:nvPicPr>
          <p:cNvPr id="60418" name="Picture 2" descr="C:\Users\deweasej\Desktop\Desktop\Desktop\mywebs\web current\imagespres\01ho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3264737" cy="411979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 Pancake Breakfast</a:t>
            </a:r>
            <a:endParaRPr lang="en-US" dirty="0"/>
          </a:p>
        </p:txBody>
      </p:sp>
      <p:pic>
        <p:nvPicPr>
          <p:cNvPr id="145410" name="Picture 2" descr="C:\Users\deweasej\Desktop\Desktop\Desktop\photos50th\2002coney2002j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Suzi’s</a:t>
            </a:r>
            <a:r>
              <a:rPr lang="en-US" dirty="0" smtClean="0"/>
              <a:t> Party - 2002</a:t>
            </a:r>
            <a:endParaRPr lang="en-US" dirty="0"/>
          </a:p>
        </p:txBody>
      </p:sp>
      <p:pic>
        <p:nvPicPr>
          <p:cNvPr id="150530" name="Picture 2" descr="C:\Users\deweasej\Desktop\Desktop\Desktop\photos50th\2002lowes2002j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30900" cy="450448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Club Members built 110 benches commemorating Rotary’s Centennial Year</a:t>
            </a:r>
            <a:br>
              <a:rPr lang="en-US" sz="3200" dirty="0" smtClean="0"/>
            </a:br>
            <a:r>
              <a:rPr lang="en-US" sz="3200" dirty="0" smtClean="0"/>
              <a:t>2002</a:t>
            </a:r>
            <a:endParaRPr lang="en-US" sz="3200" dirty="0"/>
          </a:p>
        </p:txBody>
      </p:sp>
      <p:pic>
        <p:nvPicPr>
          <p:cNvPr id="107522" name="Picture 2" descr="C:\Users\deweasej\Desktop\Desktop\Desktop\Rotary History\Rotary History 2001-2002\benches\gang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28800"/>
            <a:ext cx="4831847" cy="2841863"/>
          </a:xfrm>
          <a:prstGeom prst="rect">
            <a:avLst/>
          </a:prstGeom>
          <a:noFill/>
        </p:spPr>
      </p:pic>
      <p:pic>
        <p:nvPicPr>
          <p:cNvPr id="107523" name="Picture 3" descr="C:\Users\deweasej\Desktop\Desktop\Desktop\Rotary History\Rotary History 2001-2002\benches\RotaryBen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828800"/>
            <a:ext cx="3216483" cy="289696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Laura Hale </a:t>
            </a:r>
            <a:br>
              <a:rPr lang="en-US" dirty="0" smtClean="0"/>
            </a:br>
            <a:r>
              <a:rPr lang="en-US" dirty="0" smtClean="0"/>
              <a:t>President 2002-03</a:t>
            </a:r>
            <a:endParaRPr lang="en-US" dirty="0"/>
          </a:p>
        </p:txBody>
      </p:sp>
      <p:pic>
        <p:nvPicPr>
          <p:cNvPr id="61442" name="Picture 2" descr="C:\Users\deweasej\Desktop\Desktop\Desktop\mywebs\web current\imagespres\02haletaken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0200"/>
            <a:ext cx="2707946" cy="414178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146434" name="Picture 2" descr="C:\Users\deweasej\Desktop\Desktop\Desktop\photos50th\2002hale2002halehowej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Dinner -2002</a:t>
            </a:r>
            <a:endParaRPr lang="en-US" dirty="0"/>
          </a:p>
        </p:txBody>
      </p:sp>
      <p:pic>
        <p:nvPicPr>
          <p:cNvPr id="147458" name="Picture 2" descr="C:\Users\deweasej\Desktop\Desktop\Desktop\photos50th\2002haledi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553200" cy="531313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</a:t>
            </a:r>
            <a:endParaRPr lang="en-US" dirty="0"/>
          </a:p>
        </p:txBody>
      </p:sp>
      <p:pic>
        <p:nvPicPr>
          <p:cNvPr id="148482" name="Picture 2" descr="C:\Users\deweasej\Desktop\Desktop\Desktop\photos50th\2002howe2002howea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6248400" cy="46863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Shelia Self</a:t>
            </a:r>
            <a:br>
              <a:rPr lang="en-US" dirty="0" smtClean="0"/>
            </a:br>
            <a:r>
              <a:rPr lang="en-US" dirty="0" smtClean="0"/>
              <a:t>President 2003-04 </a:t>
            </a:r>
            <a:endParaRPr lang="en-US" dirty="0"/>
          </a:p>
        </p:txBody>
      </p:sp>
      <p:pic>
        <p:nvPicPr>
          <p:cNvPr id="62466" name="Picture 2" descr="C:\Users\deweasej\Desktop\Desktop\Desktop\mywebs\web current\imagespres\03se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0"/>
            <a:ext cx="2967529" cy="38592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 RNASA </a:t>
            </a:r>
            <a:endParaRPr lang="en-US" dirty="0"/>
          </a:p>
        </p:txBody>
      </p:sp>
      <p:pic>
        <p:nvPicPr>
          <p:cNvPr id="105474" name="Picture 2" descr="C:\Users\deweasej\Desktop\Desktop\Desktop\Rotary History\Rotary History 2003-2004\04RNASA\DSCN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80200" cy="50101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Jerome "Jerry" B.  Hammack</a:t>
            </a:r>
            <a:br>
              <a:rPr lang="en-US" dirty="0" smtClean="0"/>
            </a:br>
            <a:r>
              <a:rPr lang="en-US" dirty="0" smtClean="0"/>
              <a:t> President 1968-69</a:t>
            </a:r>
            <a:endParaRPr lang="en-US" dirty="0"/>
          </a:p>
        </p:txBody>
      </p:sp>
      <p:pic>
        <p:nvPicPr>
          <p:cNvPr id="27650" name="Picture 2" descr="C:\Users\deweasej\Desktop\Desktop\Desktop\mywebs\web current\imagespres\68hamm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429000" cy="472417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 Shrimporee</a:t>
            </a:r>
            <a:endParaRPr lang="en-US" dirty="0"/>
          </a:p>
        </p:txBody>
      </p:sp>
      <p:pic>
        <p:nvPicPr>
          <p:cNvPr id="151554" name="Picture 2" descr="C:\Users\deweasej\Desktop\Desktop\Desktop\photos50th\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2004</a:t>
            </a:r>
            <a:endParaRPr lang="en-US" dirty="0"/>
          </a:p>
        </p:txBody>
      </p:sp>
      <p:pic>
        <p:nvPicPr>
          <p:cNvPr id="152578" name="Picture 2" descr="C:\Users\deweasej\Desktop\Desktop\Desktop\photos50th\2004gro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140726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Vissett Sun </a:t>
            </a:r>
            <a:br>
              <a:rPr lang="en-US" dirty="0" smtClean="0"/>
            </a:br>
            <a:r>
              <a:rPr lang="en-US" dirty="0" smtClean="0"/>
              <a:t>President 2004-05</a:t>
            </a:r>
            <a:endParaRPr lang="en-US" dirty="0"/>
          </a:p>
        </p:txBody>
      </p:sp>
      <p:pic>
        <p:nvPicPr>
          <p:cNvPr id="63490" name="Picture 2" descr="C:\Users\deweasej\Desktop\Desktop\Desktop\mywebs\web current\imagespres\04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536950" cy="442870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Rotary International President and wife visit </a:t>
            </a:r>
            <a:br>
              <a:rPr lang="en-US" sz="3200" dirty="0" smtClean="0"/>
            </a:br>
            <a:r>
              <a:rPr lang="en-US" sz="3200" dirty="0" smtClean="0"/>
              <a:t>Johnson Space Center  - 2004</a:t>
            </a:r>
            <a:endParaRPr lang="en-US" sz="3200" dirty="0"/>
          </a:p>
        </p:txBody>
      </p:sp>
      <p:pic>
        <p:nvPicPr>
          <p:cNvPr id="106498" name="Picture 2" descr="C:\Users\deweasej\Desktop\Desktop\Desktop\mywebs\web current\links2004-05\estess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5939928" cy="500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153602" name="Picture 2" descr="C:\Users\deweasej\Desktop\Desktop\Desktop\photos50th\2005bow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3654363" cy="524864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  J. B. Fox</a:t>
            </a:r>
            <a:br>
              <a:rPr lang="en-US" dirty="0" smtClean="0"/>
            </a:br>
            <a:r>
              <a:rPr lang="en-US" dirty="0" smtClean="0"/>
              <a:t>President 2005-06</a:t>
            </a:r>
            <a:endParaRPr lang="en-US" dirty="0"/>
          </a:p>
        </p:txBody>
      </p:sp>
      <p:pic>
        <p:nvPicPr>
          <p:cNvPr id="64514" name="Picture 2" descr="C:\Users\deweasej\Desktop\Desktop\Desktop\mywebs\web current\imagespres\05fo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294063" cy="431533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Conference - 2005</a:t>
            </a:r>
            <a:endParaRPr lang="en-US" dirty="0"/>
          </a:p>
        </p:txBody>
      </p:sp>
      <p:pic>
        <p:nvPicPr>
          <p:cNvPr id="154626" name="Picture 2" descr="C:\Users\deweasej\Desktop\Desktop\Desktop\photos50th\2005fox2005(left)hale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6046806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Suzi Howe Organized Refugee Influx during Hurricane Katrina - 2005</a:t>
            </a:r>
            <a:endParaRPr lang="en-US" dirty="0"/>
          </a:p>
        </p:txBody>
      </p:sp>
      <p:pic>
        <p:nvPicPr>
          <p:cNvPr id="105474" name="Picture 2" descr="C:\Users\deweasej\Desktop\Desktop\Desktop\mywebs\web current\links2005-06\Katrina refuge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447800"/>
            <a:ext cx="4336324" cy="515936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Club Members Builds Handicap Ramp</a:t>
            </a:r>
            <a:br>
              <a:rPr lang="en-US" dirty="0" smtClean="0"/>
            </a:br>
            <a:r>
              <a:rPr lang="en-US" dirty="0" smtClean="0"/>
              <a:t>2005</a:t>
            </a:r>
            <a:endParaRPr lang="en-US" dirty="0"/>
          </a:p>
        </p:txBody>
      </p:sp>
      <p:pic>
        <p:nvPicPr>
          <p:cNvPr id="485378" name="Picture 2" descr="C:\Users\deweasej\Desktop\Desktop\Desktop\Rotary History\RotaryArchivesMisc\2005-2006 fox\ramp7 JB\ramp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Geoff Atwater lead efforts to rebuild playground at </a:t>
            </a:r>
            <a:br>
              <a:rPr lang="en-US" sz="2800" dirty="0" smtClean="0"/>
            </a:br>
            <a:r>
              <a:rPr lang="en-US" sz="2800" dirty="0" smtClean="0"/>
              <a:t>Pass Road Elementary School Gulfport, MS </a:t>
            </a:r>
            <a:br>
              <a:rPr lang="en-US" sz="2800" dirty="0" smtClean="0"/>
            </a:br>
            <a:r>
              <a:rPr lang="en-US" sz="2800" dirty="0" smtClean="0"/>
              <a:t> damaged by Hurricane Katrina</a:t>
            </a:r>
            <a:br>
              <a:rPr lang="en-US" sz="2800" dirty="0" smtClean="0"/>
            </a:br>
            <a:r>
              <a:rPr lang="en-US" sz="2800" dirty="0" smtClean="0"/>
              <a:t>2006</a:t>
            </a:r>
            <a:endParaRPr lang="en-US" sz="2800" dirty="0"/>
          </a:p>
        </p:txBody>
      </p:sp>
      <p:pic>
        <p:nvPicPr>
          <p:cNvPr id="504835" name="Picture 3" descr="C:\Users\deweasej\Desktop\Desktop\Desktop\mywebs\web current\links2005-06\KatrinaGulfport New Release 06-04-12\IMG_7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1002" y="2514600"/>
            <a:ext cx="4340010" cy="2895600"/>
          </a:xfrm>
          <a:prstGeom prst="rect">
            <a:avLst/>
          </a:prstGeom>
          <a:noFill/>
        </p:spPr>
      </p:pic>
      <p:pic>
        <p:nvPicPr>
          <p:cNvPr id="504836" name="Picture 4" descr="C:\Users\deweasej\Desktop\Desktop\Desktop\Rotary History\Rotary History 2005-2006\gulfport\DSCN0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4071659" cy="2895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Club Banner Circumnavigates the Moon in Apollo 8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December 1968</a:t>
            </a:r>
            <a:endParaRPr lang="en-US" sz="3200" dirty="0"/>
          </a:p>
        </p:txBody>
      </p:sp>
      <p:pic>
        <p:nvPicPr>
          <p:cNvPr id="106498" name="Picture 2" descr="C:\Users\deweasej\Desktop\Desktop\Desktop\mywebs\web current\indexlinks\apoll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76400"/>
            <a:ext cx="4048125" cy="46196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Geoffrey Atwater </a:t>
            </a:r>
            <a:br>
              <a:rPr lang="en-US" dirty="0" smtClean="0"/>
            </a:br>
            <a:r>
              <a:rPr lang="en-US" dirty="0" smtClean="0"/>
              <a:t>President 2006-07</a:t>
            </a:r>
            <a:endParaRPr lang="en-US" dirty="0"/>
          </a:p>
        </p:txBody>
      </p:sp>
      <p:pic>
        <p:nvPicPr>
          <p:cNvPr id="65538" name="Picture 2" descr="C:\Users\deweasej\Desktop\Desktop\Desktop\mywebs\web current\imagespres\06atwater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24000"/>
            <a:ext cx="4649787" cy="386297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158722" name="Picture 2" descr="C:\Users\deweasej\Desktop\Desktop\Desktop\photos50th\2006jun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12192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155650" name="Picture 2" descr="C:\Users\deweasej\Desktop\Desktop\Desktop\photos50th\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143000"/>
            <a:ext cx="3981450" cy="5308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Club Meeting </a:t>
            </a:r>
            <a:br>
              <a:rPr lang="en-US" dirty="0" smtClean="0"/>
            </a:br>
            <a:r>
              <a:rPr lang="en-US" dirty="0" smtClean="0"/>
              <a:t>Then and 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b="0" dirty="0" smtClean="0"/>
              <a:t>1974</a:t>
            </a:r>
            <a:endParaRPr lang="en-US" sz="2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/>
              <a:t>2006</a:t>
            </a:r>
            <a:endParaRPr lang="en-US" sz="2800" b="0" dirty="0"/>
          </a:p>
        </p:txBody>
      </p:sp>
      <p:pic>
        <p:nvPicPr>
          <p:cNvPr id="7" name="Picture 2" descr="C:\Users\deweasej\Desktop\Desktop\Desktop\clubmeeting041374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4088883" cy="3253447"/>
          </a:xfrm>
          <a:prstGeom prst="rect">
            <a:avLst/>
          </a:prstGeom>
          <a:noFill/>
        </p:spPr>
      </p:pic>
      <p:pic>
        <p:nvPicPr>
          <p:cNvPr id="8" name="Picture 2" descr="C:\Users\deweasej\Desktop\Desktop\Desktop\Rotary History\Rotary History 2006-2007\2006-07pix\Rotary 2006-07-10-1616-23\DSC003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3600"/>
            <a:ext cx="4309027" cy="323323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 Time Pianist Ann Fulcher</a:t>
            </a:r>
            <a:br>
              <a:rPr lang="en-US" dirty="0" smtClean="0"/>
            </a:br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156674" name="Picture 2" descr="C:\Users\deweasej\Desktop\Desktop\Desktop\photos50th\2006a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157698" name="Picture 2" descr="C:\Users\deweasej\Desktop\Desktop\Desktop\photos50th\2006DSC0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553200" cy="4914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Pancake Breakfast - 2007</a:t>
            </a:r>
            <a:endParaRPr lang="en-US" dirty="0"/>
          </a:p>
        </p:txBody>
      </p:sp>
      <p:pic>
        <p:nvPicPr>
          <p:cNvPr id="159746" name="Picture 2" descr="C:\Users\deweasej\Desktop\Desktop\Desktop\photos50th\2006ligra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578600" cy="49339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160770" name="Picture 2" descr="C:\Users\deweasej\Desktop\Desktop\Desktop\photos50th\2006lu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Conference 2007</a:t>
            </a:r>
            <a:endParaRPr lang="en-US" dirty="0"/>
          </a:p>
        </p:txBody>
      </p:sp>
      <p:pic>
        <p:nvPicPr>
          <p:cNvPr id="497666" name="Picture 2" descr="C:\Users\deweasej\Desktop\Desktop\Desktop\Rotary History\Rotary History 2006-2007\2006-07pix\distconfpics\017_07 Dist 5890 Conf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299200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100% Paul Harris Club 2007</a:t>
            </a:r>
            <a:br>
              <a:rPr lang="en-US" dirty="0" smtClean="0"/>
            </a:br>
            <a:r>
              <a:rPr lang="en-US" sz="3600" dirty="0" smtClean="0"/>
              <a:t>Suzi Howe and Geoff Atwater</a:t>
            </a:r>
            <a:endParaRPr lang="en-US" sz="3600" dirty="0"/>
          </a:p>
        </p:txBody>
      </p:sp>
      <p:pic>
        <p:nvPicPr>
          <p:cNvPr id="76802" name="Picture 2" descr="C:\Users\deweasej\Desktop\Desktop\Desktop\mywebs\web current\linkshistory\100phf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447800"/>
            <a:ext cx="4860729" cy="500071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President of Rotary International (center) visited</a:t>
            </a:r>
            <a:br>
              <a:rPr lang="en-US" sz="3200" dirty="0" smtClean="0"/>
            </a:br>
            <a:r>
              <a:rPr lang="en-US" sz="3200" dirty="0" smtClean="0"/>
              <a:t> Johnson Space Center September 13, 1968</a:t>
            </a:r>
            <a:endParaRPr lang="en-US" sz="3200" dirty="0"/>
          </a:p>
        </p:txBody>
      </p:sp>
      <p:pic>
        <p:nvPicPr>
          <p:cNvPr id="106498" name="Picture 2" descr="C:\Users\deweasej\Desktop\Desktop\Desktop\Rotary History\Rotary History 1968-69\RI_JSC\Scan001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371600"/>
            <a:ext cx="6319520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Suzi C. Howe  Elected </a:t>
            </a:r>
            <a:br>
              <a:rPr lang="en-US" dirty="0" smtClean="0"/>
            </a:br>
            <a:r>
              <a:rPr lang="en-US" dirty="0" smtClean="0"/>
              <a:t>District 5890 Governor 2006-07</a:t>
            </a:r>
            <a:endParaRPr lang="en-US" dirty="0"/>
          </a:p>
        </p:txBody>
      </p:sp>
      <p:pic>
        <p:nvPicPr>
          <p:cNvPr id="4" name="Picture 2" descr="C:\Users\deweasej\Desktop\Desktop\Desktop\mywebs\web current\imagespres\01ho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3264737" cy="411979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 Dick Gregg III </a:t>
            </a:r>
            <a:br>
              <a:rPr lang="en-US" dirty="0" smtClean="0"/>
            </a:br>
            <a:r>
              <a:rPr lang="en-US" dirty="0" smtClean="0"/>
              <a:t>President 2007-08</a:t>
            </a:r>
            <a:endParaRPr lang="en-US" dirty="0"/>
          </a:p>
        </p:txBody>
      </p:sp>
      <p:pic>
        <p:nvPicPr>
          <p:cNvPr id="66562" name="Picture 2" descr="C:\Users\deweasej\Desktop\Desktop\Desktop\mywebs\web current\imagespres\0708gre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297238" cy="412204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Shrimporee</a:t>
            </a:r>
            <a:endParaRPr lang="en-US" dirty="0"/>
          </a:p>
        </p:txBody>
      </p:sp>
      <p:pic>
        <p:nvPicPr>
          <p:cNvPr id="162819" name="Picture 3" descr="C:\Users\deweasej\Desktop\Desktop\Desktop\photos50th\2007hernand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95400"/>
            <a:ext cx="4651528" cy="443766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Shrimporee</a:t>
            </a:r>
            <a:endParaRPr lang="en-US" dirty="0"/>
          </a:p>
        </p:txBody>
      </p:sp>
      <p:pic>
        <p:nvPicPr>
          <p:cNvPr id="163842" name="Picture 2" descr="C:\Users\deweasej\Desktop\Desktop\Desktop\photos50th\2007lister2007listersmithcorne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95400"/>
            <a:ext cx="6604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 Springoree</a:t>
            </a:r>
            <a:endParaRPr lang="en-US" dirty="0"/>
          </a:p>
        </p:txBody>
      </p:sp>
      <p:pic>
        <p:nvPicPr>
          <p:cNvPr id="168962" name="Picture 2" descr="C:\Users\deweasej\Desktop\Desktop\Desktop\photos50th\2008spring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391400" cy="492655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498690" name="Picture 2" descr="C:\Users\deweasej\Desktop\Desktop\Desktop\Rotary History\Rotary History 2007-2008\Rotary 6-30-2008\DSC06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Mike A. Hernandez</a:t>
            </a:r>
            <a:br>
              <a:rPr lang="en-US" dirty="0" smtClean="0"/>
            </a:br>
            <a:r>
              <a:rPr lang="en-US" dirty="0" smtClean="0"/>
              <a:t>President 2008-09 </a:t>
            </a:r>
            <a:endParaRPr lang="en-US" dirty="0"/>
          </a:p>
        </p:txBody>
      </p:sp>
      <p:pic>
        <p:nvPicPr>
          <p:cNvPr id="67586" name="Picture 2" descr="C:\Users\deweasej\Desktop\Desktop\Desktop\mywebs\web current\imagespres\2008hernandezreceived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3305001" cy="45053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 Shrimporee</a:t>
            </a:r>
            <a:endParaRPr lang="en-US" dirty="0"/>
          </a:p>
        </p:txBody>
      </p:sp>
      <p:pic>
        <p:nvPicPr>
          <p:cNvPr id="164866" name="Picture 2" descr="C:\Users\deweasej\Desktop\Desktop\Desktop\photos50th\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295400"/>
            <a:ext cx="37719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165890" name="Picture 2" descr="C:\Users\deweasej\Desktop\Desktop\Desktop\photos50th\2008bl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884164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Guest Judge Emmett - 2008</a:t>
            </a:r>
            <a:endParaRPr lang="en-US" dirty="0"/>
          </a:p>
        </p:txBody>
      </p:sp>
      <p:pic>
        <p:nvPicPr>
          <p:cNvPr id="166914" name="Picture 2" descr="C:\Users\deweasej\Desktop\Desktop\Desktop\photos50th\2008emm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04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Roger F.  Hobart </a:t>
            </a:r>
            <a:br>
              <a:rPr lang="en-US" dirty="0" smtClean="0"/>
            </a:br>
            <a:r>
              <a:rPr lang="en-US" dirty="0" smtClean="0"/>
              <a:t>President 1969-70</a:t>
            </a:r>
            <a:endParaRPr lang="en-US" dirty="0"/>
          </a:p>
        </p:txBody>
      </p:sp>
      <p:pic>
        <p:nvPicPr>
          <p:cNvPr id="26627" name="Picture 3" descr="C:\Users\deweasej\Desktop\Desktop\Desktop\mywebs\web current\imagespres\69hobart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429000" cy="425299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Dick Meyers rides for </a:t>
            </a:r>
            <a:br>
              <a:rPr lang="en-US" dirty="0" smtClean="0"/>
            </a:br>
            <a:r>
              <a:rPr lang="en-US" dirty="0" smtClean="0"/>
              <a:t>Marine Sergeant Hector Marin</a:t>
            </a:r>
            <a:br>
              <a:rPr lang="en-US" dirty="0" smtClean="0"/>
            </a:br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167938" name="Picture 2" descr="C:\Users\deweasej\Desktop\Desktop\Desktop\photos50th\2008h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905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Remembering Club Members</a:t>
            </a:r>
            <a:br>
              <a:rPr lang="en-US" dirty="0" smtClean="0"/>
            </a:br>
            <a:r>
              <a:rPr lang="en-US" dirty="0" smtClean="0"/>
              <a:t>Memorial 2009</a:t>
            </a:r>
            <a:endParaRPr lang="en-US" dirty="0"/>
          </a:p>
        </p:txBody>
      </p:sp>
      <p:pic>
        <p:nvPicPr>
          <p:cNvPr id="174082" name="Picture 2" descr="C:\Users\deweasej\Desktop\Desktop\Desktop\photos50th\2009memo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603395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Jon McKinnie </a:t>
            </a:r>
            <a:br>
              <a:rPr lang="en-US" dirty="0" smtClean="0"/>
            </a:br>
            <a:r>
              <a:rPr lang="en-US" dirty="0" smtClean="0"/>
              <a:t>President 2009-10</a:t>
            </a:r>
            <a:endParaRPr lang="en-US" dirty="0"/>
          </a:p>
        </p:txBody>
      </p:sp>
      <p:pic>
        <p:nvPicPr>
          <p:cNvPr id="68611" name="Picture 3" descr="C:\Users\deweasej\Desktop\Desktop\Desktop\Rotary History\prezname2\2008mckin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3181350" cy="457376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73058" name="Picture 2" descr="C:\Users\deweasej\Desktop\Desktop\Desktop\photos50th\2009mckinnie2009mckinniehernandezRotary 6-29-09 007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69986" name="Picture 2" descr="C:\Users\deweasej\Desktop\Desktop\Desktop\photos50th\2009aw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715916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72034" name="Picture 2" descr="C:\Users\deweasej\Desktop\Desktop\Desktop\photos50th\2009howe2009ho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219200"/>
            <a:ext cx="4038600" cy="53849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71010" name="Picture 2" descr="C:\Users\deweasej\Desktop\Desktop\Desktop\photos50th\2009hernandez2009hernandezbozewrenIMG_0570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03394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75106" name="Picture 2" descr="C:\Users\deweasej\Desktop\Desktop\Desktop\photos50th\2009p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806577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Club Members Help Build Home</a:t>
            </a:r>
            <a:br>
              <a:rPr lang="en-US" dirty="0" smtClean="0"/>
            </a:b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260098" name="Picture 2" descr="C:\Users\deweasej\Desktop\Desktop\Desktop\mywebs\web current\links2009-10\extmorot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6734161" cy="504975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Jon McKinnie Day</a:t>
            </a:r>
            <a:br>
              <a:rPr lang="en-US" dirty="0" smtClean="0"/>
            </a:b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77154" name="Picture 2" descr="C:\Users\deweasej\Desktop\Desktop\Desktop\photos50th\2010j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447800"/>
            <a:ext cx="4191000" cy="490314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May 1969 Rotarian had article on </a:t>
            </a:r>
            <a:br>
              <a:rPr lang="en-US" sz="3200" dirty="0" smtClean="0"/>
            </a:br>
            <a:r>
              <a:rPr lang="en-US" sz="3200" dirty="0" smtClean="0"/>
              <a:t>Rotary Club of Space Center</a:t>
            </a:r>
            <a:endParaRPr lang="en-US" sz="3200" dirty="0"/>
          </a:p>
        </p:txBody>
      </p:sp>
      <p:pic>
        <p:nvPicPr>
          <p:cNvPr id="105474" name="Picture 2" descr="C:\Users\deweasej\Desktop\Desktop\Desktop\1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402" y="1524000"/>
            <a:ext cx="3835686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David B. Coney </a:t>
            </a:r>
            <a:br>
              <a:rPr lang="en-US" dirty="0" smtClean="0"/>
            </a:br>
            <a:r>
              <a:rPr lang="en-US" dirty="0" smtClean="0"/>
              <a:t>President 2010-11</a:t>
            </a:r>
            <a:endParaRPr lang="en-US" dirty="0"/>
          </a:p>
        </p:txBody>
      </p:sp>
      <p:pic>
        <p:nvPicPr>
          <p:cNvPr id="69634" name="Picture 2" descr="C:\Users\deweasej\Desktop\Desktop\Desktop\mywebs\web current\imagespres\coneyjul19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00200"/>
            <a:ext cx="4607322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Floyd Boze Day</a:t>
            </a:r>
            <a:br>
              <a:rPr lang="en-US" dirty="0" smtClean="0"/>
            </a:br>
            <a:r>
              <a:rPr lang="en-US" sz="3600" dirty="0" smtClean="0"/>
              <a:t>February 2010</a:t>
            </a:r>
            <a:endParaRPr lang="en-US" sz="3600" dirty="0"/>
          </a:p>
        </p:txBody>
      </p:sp>
      <p:pic>
        <p:nvPicPr>
          <p:cNvPr id="176130" name="Picture 2" descr="C:\Users\deweasej\Desktop\Desktop\Desktop\photos50th\2010boz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US Congressman Pete Olson and Friends </a:t>
            </a:r>
            <a:br>
              <a:rPr lang="en-US" sz="3200" dirty="0" smtClean="0"/>
            </a:br>
            <a:r>
              <a:rPr lang="en-US" sz="3200" dirty="0" smtClean="0"/>
              <a:t>Shrimporee 2010</a:t>
            </a:r>
            <a:endParaRPr lang="en-US" sz="3200" dirty="0"/>
          </a:p>
        </p:txBody>
      </p:sp>
      <p:pic>
        <p:nvPicPr>
          <p:cNvPr id="180226" name="Picture 2" descr="C:\Users\deweasej\Desktop\Desktop\Desktop\photos50th\2010pe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239000" cy="482512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Shrimporee</a:t>
            </a:r>
            <a:endParaRPr lang="en-US" dirty="0"/>
          </a:p>
        </p:txBody>
      </p:sp>
      <p:pic>
        <p:nvPicPr>
          <p:cNvPr id="181250" name="Picture 2" descr="C:\Users\deweasej\Desktop\Desktop\Desktop\photos50th\2010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659485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79202" name="Picture 2" descr="C:\Users\deweasej\Desktop\Desktop\Desktop\photos50th\2010li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7111347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178178" name="Picture 2" descr="C:\Users\deweasej\Desktop\Desktop\Desktop\photos50th\2010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791335" cy="509396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Charter Member Vince Lipovsky</a:t>
            </a:r>
            <a:br>
              <a:rPr lang="en-US" dirty="0" smtClean="0"/>
            </a:br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3" name="Picture 3" descr="C:\Users\deweasej\Desktop\Desktop\Desktop\Bios\vince\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5181600" cy="50945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District 5890 Rotary Youth Exchange Committee awarded the outstanding youth exchange district award for all of </a:t>
            </a:r>
            <a:br>
              <a:rPr lang="en-US" sz="2400" dirty="0" smtClean="0"/>
            </a:br>
            <a:r>
              <a:rPr lang="en-US" sz="2400" dirty="0" smtClean="0"/>
              <a:t>North America - United States, Canada, and Mexico</a:t>
            </a:r>
            <a:br>
              <a:rPr lang="en-US" sz="2400" dirty="0" smtClean="0"/>
            </a:br>
            <a:r>
              <a:rPr lang="en-US" sz="2400" dirty="0" smtClean="0"/>
              <a:t>2010</a:t>
            </a:r>
            <a:endParaRPr lang="en-US" sz="2400" dirty="0"/>
          </a:p>
        </p:txBody>
      </p:sp>
      <p:pic>
        <p:nvPicPr>
          <p:cNvPr id="110594" name="Picture 2" descr="C:\Users\deweasej\Desktop\Desktop\Desktop\mywebs\web current\linksRYE\RYEaw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6096000" cy="45593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09570" name="Picture 2" descr="http://www.spacecenterrotary.info/linksstories2011-12/jul11/proclam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6908798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Springoree</a:t>
            </a:r>
            <a:endParaRPr lang="en-US" dirty="0"/>
          </a:p>
        </p:txBody>
      </p:sp>
      <p:pic>
        <p:nvPicPr>
          <p:cNvPr id="182274" name="Picture 2" descr="C:\Users\deweasej\Desktop\Desktop\Desktop\photos50th\2011atwater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6870856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Orville G. "Gene" Lindquist</a:t>
            </a:r>
            <a:br>
              <a:rPr lang="en-US" dirty="0" smtClean="0"/>
            </a:br>
            <a:r>
              <a:rPr lang="en-US" dirty="0" smtClean="0"/>
              <a:t>President 1970-71 </a:t>
            </a:r>
            <a:endParaRPr lang="en-US" dirty="0"/>
          </a:p>
        </p:txBody>
      </p:sp>
      <p:pic>
        <p:nvPicPr>
          <p:cNvPr id="28674" name="Picture 2" descr="C:\Users\deweasej\Desktop\Desktop\Desktop\mywebs\web current\imagespres\70lindqu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3193622" cy="42497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D. Dennard </a:t>
            </a:r>
            <a:br>
              <a:rPr lang="en-US" dirty="0" smtClean="0"/>
            </a:br>
            <a:r>
              <a:rPr lang="en-US" dirty="0" smtClean="0"/>
              <a:t>President 2011-12</a:t>
            </a:r>
            <a:endParaRPr lang="en-US" dirty="0"/>
          </a:p>
        </p:txBody>
      </p:sp>
      <p:pic>
        <p:nvPicPr>
          <p:cNvPr id="70658" name="Picture 2" descr="C:\Users\deweasej\Desktop\Desktop\Desktop\mywebs\web current\imagespres\2012Mike Denn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3970138" cy="4343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83298" name="Picture 2" descr="C:\Users\deweasej\Desktop\Desktop\Desktop\photos50th\2011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95400"/>
            <a:ext cx="7239000" cy="500509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84322" name="Picture 2" descr="C:\Users\deweasej\Desktop\Desktop\Desktop\photos50th\2011coney2011a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394335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85346" name="Picture 2" descr="C:\Users\deweasej\Desktop\Desktop\Desktop\photos50th\2011geissler2011(right)li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Shrimporee</a:t>
            </a:r>
            <a:endParaRPr lang="en-US" dirty="0"/>
          </a:p>
        </p:txBody>
      </p:sp>
      <p:pic>
        <p:nvPicPr>
          <p:cNvPr id="186370" name="Picture 2" descr="C:\Users\deweasej\Desktop\Desktop\Desktop\photos50th\2011kip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12954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87394" name="Picture 2" descr="C:\Users\deweasej\Desktop\Desktop\Desktop\photos50th\2011l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604000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88418" name="Picture 2" descr="C:\Users\deweasej\Desktop\Desktop\Desktop\photos50th\2011mic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650" y="1219200"/>
            <a:ext cx="394335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90466" name="Picture 2" descr="C:\Users\deweasej\Desktop\Desktop\Desktop\photos50th\2011shery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143000"/>
            <a:ext cx="40005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191490" name="Picture 2" descr="C:\Users\deweasej\Desktop\Desktop\Desktop\photos50th\2011v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8033074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Floyd Boze Dinner February 2012</a:t>
            </a:r>
            <a:br>
              <a:rPr lang="en-US" sz="3600" dirty="0" smtClean="0"/>
            </a:br>
            <a:r>
              <a:rPr lang="en-US" sz="3600" dirty="0" smtClean="0"/>
              <a:t>Floyd’s 94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Birthday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200" b="0" dirty="0" smtClean="0"/>
              <a:t>District Governors attending Floyd Boze Dinner</a:t>
            </a:r>
            <a:endParaRPr lang="en-US" sz="22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b="0" dirty="0" smtClean="0"/>
              <a:t>Floyd Boze Family </a:t>
            </a:r>
            <a:endParaRPr lang="en-US" sz="2200" b="0" dirty="0"/>
          </a:p>
        </p:txBody>
      </p:sp>
      <p:pic>
        <p:nvPicPr>
          <p:cNvPr id="252930" name="Picture 2" descr="C:\Users\deweasej\Desktop\Desktop\Desktop\mywebs\web current\linksstories2011-12\feb7boze\dg'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4279940" cy="3359753"/>
          </a:xfrm>
          <a:prstGeom prst="rect">
            <a:avLst/>
          </a:prstGeom>
          <a:noFill/>
        </p:spPr>
      </p:pic>
      <p:pic>
        <p:nvPicPr>
          <p:cNvPr id="252931" name="Picture 3" descr="C:\Users\deweasej\Desktop\Desktop\Desktop\mywebs\web current\linksstories2011-12\feb7boze\bozefamil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6782" y="2743201"/>
            <a:ext cx="4125113" cy="2743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 "Bob" K. Scott</a:t>
            </a:r>
            <a:br>
              <a:rPr lang="en-US" dirty="0" smtClean="0"/>
            </a:br>
            <a:r>
              <a:rPr lang="en-US" dirty="0" smtClean="0"/>
              <a:t>President 1971-72</a:t>
            </a:r>
            <a:endParaRPr lang="en-US" dirty="0"/>
          </a:p>
        </p:txBody>
      </p:sp>
      <p:pic>
        <p:nvPicPr>
          <p:cNvPr id="30722" name="Picture 2" descr="C:\Users\deweasej\Desktop\Desktop\Desktop\mywebs\web current\imagespres\71sc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3246438" cy="419757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Marilyn Musial </a:t>
            </a:r>
            <a:br>
              <a:rPr lang="en-US" dirty="0" smtClean="0"/>
            </a:br>
            <a:r>
              <a:rPr lang="en-US" dirty="0" smtClean="0"/>
              <a:t>President 2012-13</a:t>
            </a:r>
            <a:endParaRPr lang="en-US" dirty="0"/>
          </a:p>
        </p:txBody>
      </p:sp>
      <p:pic>
        <p:nvPicPr>
          <p:cNvPr id="71682" name="Picture 2" descr="C:\Users\deweasej\Desktop\Desktop\Desktop\mywebs\web current\imagespres\2012mus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0200"/>
            <a:ext cx="2686207" cy="42767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Club Member Greg Smith </a:t>
            </a:r>
            <a:br>
              <a:rPr lang="en-US" sz="3200" dirty="0" smtClean="0"/>
            </a:br>
            <a:r>
              <a:rPr lang="en-US" sz="3200" dirty="0" smtClean="0"/>
              <a:t> Superintendent of Year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2012</a:t>
            </a:r>
            <a:endParaRPr lang="en-US" sz="3200" dirty="0"/>
          </a:p>
        </p:txBody>
      </p:sp>
      <p:pic>
        <p:nvPicPr>
          <p:cNvPr id="192514" name="Picture 2" descr="C:\Users\deweasej\Desktop\Desktop\Desktop\photos50th\2012gregsupofye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00200"/>
            <a:ext cx="6299200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193538" name="Picture 2" descr="C:\Users\deweasej\Desktop\Desktop\Desktop\photos50th\2012ph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Shrimporee</a:t>
            </a:r>
            <a:endParaRPr lang="en-US" dirty="0"/>
          </a:p>
        </p:txBody>
      </p:sp>
      <p:pic>
        <p:nvPicPr>
          <p:cNvPr id="195586" name="Picture 2" descr="C:\Users\deweasej\Desktop\Desktop\Desktop\photos50th\2012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684782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Early Act First Knight started at Whitcomb Elementary by President Musial</a:t>
            </a:r>
            <a:endParaRPr lang="en-US" sz="3200" dirty="0"/>
          </a:p>
        </p:txBody>
      </p:sp>
      <p:pic>
        <p:nvPicPr>
          <p:cNvPr id="251906" name="Picture 2" descr="C:\Users\deweasej\Desktop\Desktop\Desktop\Rotary History\Rotary History 2012-2013\2012-13Pics\EAFK\earlymovie\SCR 1st Knight-121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360" y="1600200"/>
            <a:ext cx="3012280" cy="4525963"/>
          </a:xfrm>
          <a:prstGeom prst="rect">
            <a:avLst/>
          </a:prstGeom>
          <a:noFill/>
        </p:spPr>
      </p:pic>
      <p:pic>
        <p:nvPicPr>
          <p:cNvPr id="251907" name="Picture 3" descr="C:\Users\deweasej\Desktop\Desktop\Desktop\Rotary History\Rotary History 2012-2013\2012-13Pics\EAFK\oct16pam\SCR 1st Knight-48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4904293" cy="304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President Receives Peace Award</a:t>
            </a:r>
            <a:br>
              <a:rPr lang="en-US" dirty="0" smtClean="0"/>
            </a:b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487426" name="Picture 2" descr="C:\Users\deweasej\Desktop\Desktop\Desktop\mywebs\web current\links2012-13\pe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24000"/>
            <a:ext cx="5243780" cy="516120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Sheryl Berg </a:t>
            </a:r>
            <a:br>
              <a:rPr lang="en-US" dirty="0" smtClean="0"/>
            </a:br>
            <a:r>
              <a:rPr lang="en-US" dirty="0" smtClean="0"/>
              <a:t>President 2013-14</a:t>
            </a:r>
            <a:endParaRPr lang="en-US" dirty="0"/>
          </a:p>
        </p:txBody>
      </p:sp>
      <p:pic>
        <p:nvPicPr>
          <p:cNvPr id="72706" name="Picture 2" descr="C:\Users\deweasej\Desktop\Desktop\Desktop\mywebs\web current\imagespres\2013be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3029114" cy="4533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201730" name="Picture 2" descr="C:\Users\deweasej\Desktop\Desktop\Desktop\mywebs\web current\links2013-14\boo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219200"/>
            <a:ext cx="4099221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196610" name="Picture 2" descr="C:\Users\deweasej\Desktop\Desktop\Desktop\photos50th\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006991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David Sincox</a:t>
            </a:r>
            <a:br>
              <a:rPr lang="en-US" sz="3600" dirty="0" smtClean="0"/>
            </a:br>
            <a:r>
              <a:rPr lang="en-US" sz="3600" dirty="0" smtClean="0"/>
              <a:t>40 Years of working Shrimporee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1974  (One with beard)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2013 </a:t>
            </a:r>
            <a:endParaRPr lang="en-US" dirty="0"/>
          </a:p>
        </p:txBody>
      </p:sp>
      <p:pic>
        <p:nvPicPr>
          <p:cNvPr id="9" name="Content Placeholder 8" descr="sinco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2400" y="2362200"/>
            <a:ext cx="4286624" cy="3415903"/>
          </a:xfrm>
        </p:spPr>
      </p:pic>
      <p:pic>
        <p:nvPicPr>
          <p:cNvPr id="109570" name="Picture 2" descr="C:\Users\deweasej\Desktop\Desktop\Desktop\junj30\DSC_8701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2200"/>
            <a:ext cx="4419600" cy="32869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“</a:t>
            </a:r>
            <a:r>
              <a:rPr lang="en-US" i="1" dirty="0" smtClean="0">
                <a:latin typeface="Constantia" pitchFamily="18" charset="0"/>
              </a:rPr>
              <a:t>Service Above Self</a:t>
            </a:r>
            <a:r>
              <a:rPr lang="en-US" i="1" dirty="0" smtClean="0">
                <a:latin typeface="Lucida Handwriting" pitchFamily="66" charset="0"/>
              </a:rPr>
              <a:t>”</a:t>
            </a:r>
            <a:endParaRPr lang="en-US" i="1" dirty="0">
              <a:latin typeface="Lucida Handwriting" pitchFamily="66" charset="0"/>
            </a:endParaRPr>
          </a:p>
        </p:txBody>
      </p:sp>
      <p:pic>
        <p:nvPicPr>
          <p:cNvPr id="5" name="Picture 3" descr="C:\Users\deweasej\Desktop\Desktop\Desktop\Rotary History\logosemblem\ROTARY EMBLE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4166603" cy="429857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Club awarded posthumously  its first Paul Harris Fellow to Harry Smith following his death on August 1972 to his wife, Pat, at the</a:t>
            </a:r>
            <a:br>
              <a:rPr lang="en-US" sz="3200" dirty="0" smtClean="0"/>
            </a:br>
            <a:r>
              <a:rPr lang="en-US" sz="3200" dirty="0" smtClean="0"/>
              <a:t> July 30, 1973 Club meeting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237570" name="Picture 2" descr="Paul Harris Fellow Medall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057400"/>
            <a:ext cx="4800597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3" name="Picture 2" descr="C:\Users\deweasej\Desktop\Desktop\Desktop\EAFKsep25master\EAFKsep25musial\P102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706282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197634" name="Picture 2" descr="C:\Users\deweasej\Desktop\Desktop\Desktop\photos50th\2013can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803888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 B Fox at 91</a:t>
            </a:r>
            <a:br>
              <a:rPr lang="en-US" dirty="0" smtClean="0"/>
            </a:b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198658" name="Picture 2" descr="C:\Users\deweasej\Desktop\Desktop\Desktop\photos50th\2013fox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3505200" cy="4673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199682" name="Picture 2" descr="C:\Users\deweasej\Desktop\Desktop\Desktop\photos50th\2013scott2013mmsc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430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deweasej\Desktop\Desktop\Desktop\Rotary History\Rotary History 2010-2011\2010-2011 Pics\29avalentinesfeb14\valent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259" y="228600"/>
            <a:ext cx="4887191" cy="6324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Baskerville Old Face" pitchFamily="18" charset="0"/>
              </a:rPr>
              <a:t>Go and Do Likewise</a:t>
            </a:r>
            <a:endParaRPr lang="en-US" sz="6000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pic>
        <p:nvPicPr>
          <p:cNvPr id="4" name="Content Placeholder 3" descr="2014-15 Presidential Theme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95400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Noel </a:t>
            </a:r>
            <a:r>
              <a:rPr lang="en-US" dirty="0" err="1" smtClean="0"/>
              <a:t>Bajat</a:t>
            </a:r>
            <a:r>
              <a:rPr lang="en-US" dirty="0" smtClean="0"/>
              <a:t>, Ron Burton, Scott </a:t>
            </a:r>
            <a:r>
              <a:rPr lang="en-US" dirty="0" smtClean="0"/>
              <a:t>Rainey</a:t>
            </a:r>
            <a:endParaRPr lang="en-US" dirty="0"/>
          </a:p>
        </p:txBody>
      </p:sp>
      <p:pic>
        <p:nvPicPr>
          <p:cNvPr id="109570" name="Picture 2" descr="C:\Users\deweasej\Desktop\Desktop\Desktop\fffff_files\000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371600"/>
            <a:ext cx="3952875" cy="52768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 </a:t>
            </a:r>
            <a:r>
              <a:rPr lang="en-US" dirty="0" smtClean="0"/>
              <a:t> Frank Morgan</a:t>
            </a:r>
            <a:br>
              <a:rPr lang="en-US" dirty="0" smtClean="0"/>
            </a:br>
            <a:r>
              <a:rPr lang="en-US" dirty="0" smtClean="0"/>
              <a:t>President 1972-73</a:t>
            </a:r>
            <a:endParaRPr lang="en-US" dirty="0"/>
          </a:p>
        </p:txBody>
      </p:sp>
      <p:pic>
        <p:nvPicPr>
          <p:cNvPr id="29698" name="Picture 2" descr="C:\Users\deweasej\Desktop\Desktop\Desktop\mywebs\web current\imagespres\72morg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0"/>
            <a:ext cx="3114416" cy="4038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Rex Bailey</a:t>
            </a:r>
            <a:br>
              <a:rPr lang="en-US" dirty="0" smtClean="0"/>
            </a:br>
            <a:r>
              <a:rPr lang="en-US" dirty="0" smtClean="0"/>
              <a:t>President 1973-74 </a:t>
            </a:r>
            <a:endParaRPr lang="en-US" dirty="0"/>
          </a:p>
        </p:txBody>
      </p:sp>
      <p:pic>
        <p:nvPicPr>
          <p:cNvPr id="31746" name="Picture 2" descr="C:\Users\deweasej\Desktop\Desktop\Desktop\mywebs\web current\imagespres\73bai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00200"/>
            <a:ext cx="3813175" cy="470496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First Shrimporee July 20, 1974</a:t>
            </a:r>
            <a:br>
              <a:rPr lang="en-US" sz="3600" dirty="0" smtClean="0"/>
            </a:br>
            <a:r>
              <a:rPr lang="en-US" sz="3100" dirty="0" smtClean="0"/>
              <a:t>Galveston Park</a:t>
            </a:r>
            <a:br>
              <a:rPr lang="en-US" sz="3100" dirty="0" smtClean="0"/>
            </a:br>
            <a:r>
              <a:rPr lang="en-US" sz="3100" dirty="0" smtClean="0"/>
              <a:t>League City, Texas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71010" name="Picture 2" descr="C:\Users\deweasej\Desktop\Desktop\Desktop\mywebs\web current\links1974-75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00200"/>
            <a:ext cx="6611469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First Shrimporee July 20, 1974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2800" dirty="0" smtClean="0"/>
              <a:t>Live Auction from Truck Trailer</a:t>
            </a:r>
            <a:endParaRPr lang="en-US" sz="2800" dirty="0"/>
          </a:p>
        </p:txBody>
      </p:sp>
      <p:pic>
        <p:nvPicPr>
          <p:cNvPr id="166914" name="Picture 2" descr="C:\Users\deweasej\Desktop\Desktop\Desktop\mywebs\web current\links1974-75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947645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Richard Chandler</a:t>
            </a:r>
            <a:br>
              <a:rPr lang="en-US" dirty="0" smtClean="0"/>
            </a:br>
            <a:r>
              <a:rPr lang="en-US" dirty="0" smtClean="0"/>
              <a:t>President 1974-75 </a:t>
            </a:r>
            <a:endParaRPr lang="en-US" dirty="0"/>
          </a:p>
        </p:txBody>
      </p:sp>
      <p:pic>
        <p:nvPicPr>
          <p:cNvPr id="32770" name="Picture 2" descr="C:\Users\deweasej\Desktop\Desktop\Desktop\mywebs\web current\imagespres\74chandler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00200"/>
            <a:ext cx="3454375" cy="484757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Club Meeting May 13, 1974</a:t>
            </a:r>
            <a:endParaRPr lang="en-US" sz="3200" dirty="0"/>
          </a:p>
        </p:txBody>
      </p:sp>
      <p:pic>
        <p:nvPicPr>
          <p:cNvPr id="172034" name="Picture 2" descr="C:\Users\deweasej\Desktop\Desktop\Desktop\clubmeeting0413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319299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deweasej\Desktop\Desktop\Desktop\Bios\boze\B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94" y="457200"/>
            <a:ext cx="7802033" cy="579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Donald Kirk </a:t>
            </a:r>
            <a:br>
              <a:rPr lang="en-US" dirty="0" smtClean="0"/>
            </a:br>
            <a:r>
              <a:rPr lang="en-US" dirty="0" smtClean="0"/>
              <a:t>President 1975-76 </a:t>
            </a:r>
            <a:endParaRPr lang="en-US" dirty="0"/>
          </a:p>
        </p:txBody>
      </p:sp>
      <p:pic>
        <p:nvPicPr>
          <p:cNvPr id="33794" name="Picture 2" descr="C:\Users\deweasej\Desktop\Desktop\Desktop\mywebs\web current\imagespres\75kir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3385405" cy="457910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Club’s Golf Tournament Trophy </a:t>
            </a:r>
            <a:br>
              <a:rPr lang="en-US" sz="3600" dirty="0" smtClean="0"/>
            </a:br>
            <a:r>
              <a:rPr lang="en-US" sz="3600" dirty="0" smtClean="0"/>
              <a:t>1975-1999</a:t>
            </a:r>
            <a:endParaRPr lang="en-US" sz="36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683422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Johnson Space Center and Clear Lake</a:t>
            </a:r>
            <a:br>
              <a:rPr lang="en-US" sz="3200" dirty="0" smtClean="0"/>
            </a:br>
            <a:r>
              <a:rPr lang="en-US" sz="3200" dirty="0" smtClean="0"/>
              <a:t>1960’s</a:t>
            </a:r>
            <a:endParaRPr lang="en-US" sz="3200" dirty="0"/>
          </a:p>
        </p:txBody>
      </p:sp>
      <p:pic>
        <p:nvPicPr>
          <p:cNvPr id="73730" name="Picture 2" descr="C:\Users\deweasej\Desktop\Desktop\Desktop\mywebs\web current\linkshistory\j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6481761" cy="42952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Lionel Gonzalo Garcia </a:t>
            </a:r>
            <a:br>
              <a:rPr lang="en-US" dirty="0" smtClean="0"/>
            </a:br>
            <a:r>
              <a:rPr lang="en-US" dirty="0" smtClean="0"/>
              <a:t>President 1976-77  </a:t>
            </a:r>
            <a:r>
              <a:rPr lang="en-US" b="1" dirty="0" smtClean="0"/>
              <a:t> </a:t>
            </a:r>
            <a:endParaRPr lang="en-US" dirty="0"/>
          </a:p>
        </p:txBody>
      </p:sp>
      <p:pic>
        <p:nvPicPr>
          <p:cNvPr id="34818" name="Picture 2" descr="C:\Users\deweasej\Desktop\Desktop\Desktop\mywebs\web current\imagespres\76gar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3863975" cy="484405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James "Jim" Lloyd Wyatt </a:t>
            </a:r>
            <a:br>
              <a:rPr lang="en-US" dirty="0" smtClean="0"/>
            </a:br>
            <a:r>
              <a:rPr lang="en-US" dirty="0" smtClean="0"/>
              <a:t>President 1977-78 </a:t>
            </a:r>
            <a:endParaRPr lang="en-US" dirty="0"/>
          </a:p>
        </p:txBody>
      </p:sp>
      <p:pic>
        <p:nvPicPr>
          <p:cNvPr id="35842" name="Picture 2" descr="C:\Users\deweasej\Desktop\Desktop\Desktop\mywebs\web current\imagespres\77wya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3549031" cy="4419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Marvin Matthews</a:t>
            </a:r>
            <a:br>
              <a:rPr lang="en-US" dirty="0" smtClean="0"/>
            </a:br>
            <a:r>
              <a:rPr lang="en-US" dirty="0" smtClean="0"/>
              <a:t>President 1978-79 </a:t>
            </a:r>
            <a:endParaRPr lang="en-US" dirty="0"/>
          </a:p>
        </p:txBody>
      </p:sp>
      <p:pic>
        <p:nvPicPr>
          <p:cNvPr id="36866" name="Picture 2" descr="C:\Users\deweasej\Desktop\Desktop\Desktop\mywebs\web current\imagespres\78matthew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0"/>
            <a:ext cx="2932113" cy="457643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1978 Shrimporee </a:t>
            </a:r>
            <a:endParaRPr lang="en-US" dirty="0"/>
          </a:p>
        </p:txBody>
      </p:sp>
      <p:pic>
        <p:nvPicPr>
          <p:cNvPr id="105474" name="Picture 2" descr="C:\Users\deweasej\Desktop\Desktop\Desktop\photos50th\1978shrimporeeA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090708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 For Auction </a:t>
            </a:r>
            <a:br>
              <a:rPr lang="en-US" dirty="0" smtClean="0"/>
            </a:br>
            <a:r>
              <a:rPr lang="en-US" sz="3600" dirty="0" smtClean="0"/>
              <a:t>1978 Shrimporee </a:t>
            </a:r>
            <a:endParaRPr lang="en-US" sz="3600" dirty="0"/>
          </a:p>
        </p:txBody>
      </p:sp>
      <p:pic>
        <p:nvPicPr>
          <p:cNvPr id="503810" name="Picture 2" descr="C:\Users\deweasej\Desktop\Desktop\Desktop\mywebs\web current\links1978-79\1978-79 Jim Hagrove, Bill Dale, Marvin Mattahews, F. B. Mc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690632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Kenneth A. Ligrani</a:t>
            </a:r>
            <a:br>
              <a:rPr lang="en-US" dirty="0" smtClean="0"/>
            </a:br>
            <a:r>
              <a:rPr lang="en-US" dirty="0" smtClean="0"/>
              <a:t>President 1979-80  </a:t>
            </a:r>
            <a:endParaRPr lang="en-US" dirty="0"/>
          </a:p>
        </p:txBody>
      </p:sp>
      <p:pic>
        <p:nvPicPr>
          <p:cNvPr id="37891" name="Picture 3" descr="C:\Users\deweasej\Pictures\l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616734" cy="41386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Rotary International President Visits Johnson Space Center - 1979</a:t>
            </a:r>
            <a:endParaRPr lang="en-US" dirty="0"/>
          </a:p>
        </p:txBody>
      </p:sp>
      <p:pic>
        <p:nvPicPr>
          <p:cNvPr id="107523" name="Picture 3" descr="C:\Users\deweasej\Desktop\Desktop\Desktop\mywebs\web current\links1979-80\jsc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5640791" cy="490616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Chester E. "Pete“ Gist</a:t>
            </a:r>
            <a:br>
              <a:rPr lang="en-US" dirty="0" smtClean="0"/>
            </a:br>
            <a:r>
              <a:rPr lang="en-US" dirty="0" smtClean="0"/>
              <a:t> President 1980-81 </a:t>
            </a:r>
            <a:endParaRPr lang="en-US" dirty="0"/>
          </a:p>
        </p:txBody>
      </p:sp>
      <p:pic>
        <p:nvPicPr>
          <p:cNvPr id="38914" name="Picture 2" descr="C:\Users\deweasej\Desktop\Desktop\Desktop\mywebs\web current\imagespres\80g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3584575" cy="44695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</a:t>
            </a:r>
            <a:endParaRPr lang="en-US" dirty="0"/>
          </a:p>
        </p:txBody>
      </p:sp>
      <p:pic>
        <p:nvPicPr>
          <p:cNvPr id="507906" name="Picture 2" descr="C:\Users\deweasej\Desktop\Desktop\Desktop\mywebs\web current\links1980-81\citizen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513398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Mansour A. Jowid</a:t>
            </a:r>
            <a:br>
              <a:rPr lang="en-US" dirty="0" smtClean="0"/>
            </a:br>
            <a:r>
              <a:rPr lang="en-US" dirty="0" smtClean="0"/>
              <a:t>President 1981-82</a:t>
            </a:r>
            <a:endParaRPr lang="en-US" dirty="0"/>
          </a:p>
        </p:txBody>
      </p:sp>
      <p:pic>
        <p:nvPicPr>
          <p:cNvPr id="39938" name="Picture 2" descr="C:\Users\deweasej\Desktop\Desktop\Desktop\mywebs\web current\imagespres\81-82 jowid scrc as shonw in 86 Blasto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0"/>
            <a:ext cx="3857755" cy="4419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Ivan. E. Brown </a:t>
            </a:r>
            <a:br>
              <a:rPr lang="en-US" dirty="0" smtClean="0"/>
            </a:br>
            <a:r>
              <a:rPr lang="en-US" dirty="0" smtClean="0"/>
              <a:t>President 1964-65</a:t>
            </a:r>
            <a:endParaRPr lang="en-US" dirty="0"/>
          </a:p>
        </p:txBody>
      </p:sp>
      <p:pic>
        <p:nvPicPr>
          <p:cNvPr id="4098" name="Picture 2" descr="C:\Users\deweasej\Desktop\Desktop\Desktop\mywebs\web current\imagespres\65b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3171825" cy="380020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1981</a:t>
            </a:r>
            <a:endParaRPr lang="en-US" dirty="0"/>
          </a:p>
        </p:txBody>
      </p:sp>
      <p:pic>
        <p:nvPicPr>
          <p:cNvPr id="501762" name="Picture 2" descr="C:\Users\deweasej\Desktop\Desktop\Desktop\Rotary History\picsprezgroup\img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317318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Dr. Floyd D. Boze Elected </a:t>
            </a:r>
            <a:br>
              <a:rPr lang="en-US" sz="3600" dirty="0" smtClean="0"/>
            </a:br>
            <a:r>
              <a:rPr lang="en-US" sz="3600" dirty="0" smtClean="0"/>
              <a:t>District 589 Governor 1981-82 </a:t>
            </a:r>
            <a:endParaRPr lang="en-US" sz="3600" dirty="0"/>
          </a:p>
        </p:txBody>
      </p:sp>
      <p:pic>
        <p:nvPicPr>
          <p:cNvPr id="88066" name="Picture 2" descr="C:\Users\deweasej\Desktop\Desktop\Desktop\mywebs\web current\images\81-82 boze 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3544128" cy="475999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Charles "Chuck" A. Jacobson</a:t>
            </a:r>
            <a:br>
              <a:rPr lang="en-US" dirty="0" smtClean="0"/>
            </a:br>
            <a:r>
              <a:rPr lang="en-US" dirty="0" smtClean="0"/>
              <a:t>President 1982-83</a:t>
            </a:r>
            <a:endParaRPr lang="en-US" dirty="0"/>
          </a:p>
        </p:txBody>
      </p:sp>
      <p:pic>
        <p:nvPicPr>
          <p:cNvPr id="40962" name="Picture 2" descr="C:\Users\deweasej\Desktop\Desktop\Desktop\mywebs\web current\imagespres\82jacob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425825" cy="426139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1983 Shrimporee</a:t>
            </a:r>
            <a:endParaRPr lang="en-US" dirty="0"/>
          </a:p>
        </p:txBody>
      </p:sp>
      <p:pic>
        <p:nvPicPr>
          <p:cNvPr id="106498" name="Picture 2" descr="C:\Users\deweasej\Desktop\Desktop\Desktop\photos50th\1983img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6514604" cy="43418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"Bill" Joseph Webb</a:t>
            </a:r>
            <a:br>
              <a:rPr lang="en-US" dirty="0" smtClean="0"/>
            </a:br>
            <a:r>
              <a:rPr lang="en-US" dirty="0" smtClean="0"/>
              <a:t>President 1983-84 </a:t>
            </a:r>
            <a:endParaRPr lang="en-US" dirty="0"/>
          </a:p>
        </p:txBody>
      </p:sp>
      <p:pic>
        <p:nvPicPr>
          <p:cNvPr id="41986" name="Picture 2" descr="C:\Users\deweasej\Desktop\Desktop\Desktop\mywebs\web current\imagespres\83we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263900" cy="402265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1984 (Note Banners Displayed)</a:t>
            </a:r>
            <a:endParaRPr lang="en-US" dirty="0"/>
          </a:p>
        </p:txBody>
      </p:sp>
      <p:pic>
        <p:nvPicPr>
          <p:cNvPr id="107522" name="Picture 2" descr="C:\Users\deweasej\Desktop\Desktop\Desktop\photos50th\1984bannerdispl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859986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Dedication of Landolt Pavilion</a:t>
            </a:r>
            <a:br>
              <a:rPr lang="en-US" sz="2800" dirty="0" smtClean="0"/>
            </a:br>
            <a:r>
              <a:rPr lang="en-US" sz="2400" dirty="0" smtClean="0"/>
              <a:t>Club Member “Cap” Landolt speaking</a:t>
            </a:r>
            <a:br>
              <a:rPr lang="en-US" sz="2400" dirty="0" smtClean="0"/>
            </a:br>
            <a:r>
              <a:rPr lang="en-US" sz="2400" dirty="0" smtClean="0"/>
              <a:t>September 5, 1984</a:t>
            </a:r>
            <a:endParaRPr lang="en-US" sz="2400" dirty="0"/>
          </a:p>
        </p:txBody>
      </p:sp>
      <p:pic>
        <p:nvPicPr>
          <p:cNvPr id="108546" name="Picture 2" descr="C:\Users\deweasej\Desktop\Desktop\Desktop\photos50th\1984sep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086600" cy="472303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 L.D. “Cap” Landolt Pavilion became the </a:t>
            </a:r>
            <a:br>
              <a:rPr lang="en-US" sz="2800" dirty="0" smtClean="0"/>
            </a:br>
            <a:r>
              <a:rPr lang="en-US" sz="2800" dirty="0" smtClean="0"/>
              <a:t>Home of the Shrimporee </a:t>
            </a:r>
            <a:endParaRPr lang="en-US" sz="2800" dirty="0"/>
          </a:p>
        </p:txBody>
      </p:sp>
      <p:pic>
        <p:nvPicPr>
          <p:cNvPr id="105474" name="Picture 2" descr="C:\Users\deweasej\Desktop\Desktop\Desktop\mywebs\web current\links1984-85\cappa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6713343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Charles Henry Hartman</a:t>
            </a:r>
            <a:br>
              <a:rPr lang="en-US" dirty="0" smtClean="0"/>
            </a:br>
            <a:r>
              <a:rPr lang="en-US" dirty="0" smtClean="0"/>
              <a:t>President 1984-85 </a:t>
            </a:r>
            <a:endParaRPr lang="en-US" dirty="0"/>
          </a:p>
        </p:txBody>
      </p:sp>
      <p:pic>
        <p:nvPicPr>
          <p:cNvPr id="43011" name="Picture 3" descr="C:\Users\deweasej\Desktop\Desktop\Desktop\Rotary History\prezname1\hartman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0"/>
            <a:ext cx="3750048" cy="41576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Rotary National Award for Space Achievement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0328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b="0" dirty="0" smtClean="0"/>
              <a:t>Charles Hartman (center) </a:t>
            </a:r>
            <a:br>
              <a:rPr lang="en-US" sz="9600" b="0" dirty="0" smtClean="0"/>
            </a:br>
            <a:r>
              <a:rPr lang="en-US" sz="9600" b="0" dirty="0" smtClean="0"/>
              <a:t>and Owen Morris (right)</a:t>
            </a:r>
            <a:br>
              <a:rPr lang="en-US" sz="9600" b="0" dirty="0" smtClean="0"/>
            </a:br>
            <a:r>
              <a:rPr lang="en-US" sz="9600" b="0" dirty="0" smtClean="0"/>
              <a:t>Founders of RNASA 1985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National Space Trophy</a:t>
            </a:r>
            <a:endParaRPr lang="en-US" b="0" dirty="0"/>
          </a:p>
        </p:txBody>
      </p:sp>
      <p:pic>
        <p:nvPicPr>
          <p:cNvPr id="7" name="Content Placeholder 6" descr="RNASA National Space Trophy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09800"/>
            <a:ext cx="2843848" cy="331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deweasej\Desktop\Desktop\Desktop\owenmorris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438400"/>
            <a:ext cx="4185444" cy="29527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Ivan. E. Brown </a:t>
            </a:r>
            <a:br>
              <a:rPr lang="en-US" dirty="0" smtClean="0"/>
            </a:br>
            <a:r>
              <a:rPr lang="en-US" dirty="0" smtClean="0"/>
              <a:t>President 1965-66</a:t>
            </a:r>
            <a:endParaRPr lang="en-US" dirty="0"/>
          </a:p>
        </p:txBody>
      </p:sp>
      <p:pic>
        <p:nvPicPr>
          <p:cNvPr id="4098" name="Picture 2" descr="C:\Users\deweasej\Desktop\Desktop\Desktop\mywebs\web current\imagespres\65b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3171825" cy="380020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1985</a:t>
            </a:r>
            <a:endParaRPr lang="en-US" dirty="0"/>
          </a:p>
        </p:txBody>
      </p:sp>
      <p:pic>
        <p:nvPicPr>
          <p:cNvPr id="109571" name="Picture 3" descr="C:\Users\deweasej\Desktop\Desktop\Desktop\photos50th\1985img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421511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1985</a:t>
            </a:r>
            <a:endParaRPr lang="en-US" dirty="0"/>
          </a:p>
        </p:txBody>
      </p:sp>
      <p:pic>
        <p:nvPicPr>
          <p:cNvPr id="110594" name="Picture 2" descr="C:\Users\deweasej\Desktop\Desktop\Desktop\photos50th\1985boze1985hartmanbo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7545985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Conference 1985</a:t>
            </a:r>
            <a:endParaRPr lang="en-US" dirty="0"/>
          </a:p>
        </p:txBody>
      </p:sp>
      <p:pic>
        <p:nvPicPr>
          <p:cNvPr id="500738" name="Picture 2" descr="C:\Users\deweasej\Desktop\Desktop\Desktop\Rotary History\picsprezgroup\1985dDCgalves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776853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 James  Wren</a:t>
            </a:r>
            <a:br>
              <a:rPr lang="en-US" dirty="0" smtClean="0"/>
            </a:br>
            <a:r>
              <a:rPr lang="en-US" dirty="0" smtClean="0"/>
              <a:t>President 1985-86 </a:t>
            </a:r>
            <a:endParaRPr lang="en-US" dirty="0"/>
          </a:p>
        </p:txBody>
      </p:sp>
      <p:pic>
        <p:nvPicPr>
          <p:cNvPr id="44034" name="Picture 2" descr="C:\Users\deweasej\Desktop\Desktop\Desktop\mywebs\web current\imagespres\85wren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47800"/>
            <a:ext cx="3824288" cy="499934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World Health Foundation</a:t>
            </a:r>
            <a:br>
              <a:rPr lang="en-US" sz="3200" dirty="0" smtClean="0"/>
            </a:br>
            <a:r>
              <a:rPr lang="en-US" sz="3200" dirty="0" smtClean="0"/>
              <a:t>founded 1985</a:t>
            </a:r>
            <a:endParaRPr lang="en-US" sz="3200" dirty="0"/>
          </a:p>
        </p:txBody>
      </p:sp>
      <p:pic>
        <p:nvPicPr>
          <p:cNvPr id="151554" name="Picture 2" descr="C:\Users\deweasej\Desktop\Desktop\Desktop\mywebs\web current\linkshistory\wh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477000" cy="525932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1985 Shrimporee</a:t>
            </a:r>
            <a:endParaRPr lang="en-US" dirty="0"/>
          </a:p>
        </p:txBody>
      </p:sp>
      <p:pic>
        <p:nvPicPr>
          <p:cNvPr id="112642" name="Picture 2" descr="C:\Users\deweasej\Desktop\Desktop\Desktop\photos50th\1985shrimpo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001634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Astronaut  John Young - 1985</a:t>
            </a:r>
            <a:endParaRPr lang="en-US" dirty="0"/>
          </a:p>
        </p:txBody>
      </p:sp>
      <p:pic>
        <p:nvPicPr>
          <p:cNvPr id="113666" name="Picture 2" descr="C:\Users\deweasej\Desktop\Desktop\Desktop\photos50th\1985youngwrenhart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312852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deweasej\Desktop\Desktop\Desktop\Rotary History\Rotary History 1985-86\8587pics\scan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733398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Jim Hargrove</a:t>
            </a:r>
            <a:br>
              <a:rPr lang="en-US" dirty="0" smtClean="0"/>
            </a:br>
            <a:r>
              <a:rPr lang="en-US" dirty="0" smtClean="0"/>
              <a:t>President 1986-87 </a:t>
            </a:r>
            <a:endParaRPr lang="en-US" dirty="0"/>
          </a:p>
        </p:txBody>
      </p:sp>
      <p:pic>
        <p:nvPicPr>
          <p:cNvPr id="45058" name="Picture 2" descr="C:\Users\deweasej\Desktop\Desktop\Desktop\mywebs\web current\imagespres\86hargro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3499112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First International Youth Exchange Students 1986</a:t>
            </a:r>
            <a:endParaRPr lang="en-US" sz="3200" dirty="0"/>
          </a:p>
        </p:txBody>
      </p:sp>
      <p:pic>
        <p:nvPicPr>
          <p:cNvPr id="78850" name="Picture 2" descr="C:\Users\deweasej\Desktop\Desktop\Desktop\mywebs\web current\linkshistory\IYEfirstgroup1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6903424" cy="419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Notice of Admission to Membership in Rotary International</a:t>
            </a:r>
            <a:endParaRPr lang="en-US" sz="3200" dirty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1447800" y="1600200"/>
          <a:ext cx="6289651" cy="4930395"/>
        </p:xfrm>
        <a:graphic>
          <a:graphicData uri="http://schemas.openxmlformats.org/presentationml/2006/ole">
            <p:oleObj spid="_x0000_s75780" name="Acrobat Document" r:id="rId4" imgW="4848208" imgH="3800395" progId="AcroExch.Document.7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Banner Exchange Sister Club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dirty="0" smtClean="0"/>
              <a:t>Aeropuerto Rotary Club of Mexico City</a:t>
            </a:r>
            <a:br>
              <a:rPr lang="en-US" sz="3200" dirty="0" smtClean="0"/>
            </a:br>
            <a:r>
              <a:rPr lang="en-US" sz="3200" dirty="0" smtClean="0"/>
              <a:t>1986</a:t>
            </a:r>
            <a:endParaRPr lang="en-US" sz="3200" dirty="0"/>
          </a:p>
        </p:txBody>
      </p:sp>
      <p:pic>
        <p:nvPicPr>
          <p:cNvPr id="79874" name="Picture 2" descr="C:\Users\deweasej\Desktop\Desktop\Desktop\mywebs\web current\linkshistory\bannerex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781088" cy="4648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1986</a:t>
            </a:r>
            <a:endParaRPr lang="en-US" dirty="0"/>
          </a:p>
        </p:txBody>
      </p:sp>
      <p:pic>
        <p:nvPicPr>
          <p:cNvPr id="114690" name="Picture 2" descr="C:\Users\deweasej\Desktop\Desktop\Desktop\photos50th\1986boze1986secondfromle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188257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50 Club Members, spouses, and friends in Austria for fellowship - 1986 </a:t>
            </a:r>
            <a:endParaRPr lang="en-US" sz="3200" dirty="0"/>
          </a:p>
        </p:txBody>
      </p:sp>
      <p:pic>
        <p:nvPicPr>
          <p:cNvPr id="115714" name="Picture 2" descr="C:\Users\deweasej\Desktop\Desktop\Desktop\photos50th\1986wren1986austr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428815" cy="49482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Jim </a:t>
            </a:r>
            <a:r>
              <a:rPr lang="en-US" dirty="0" err="1" smtClean="0"/>
              <a:t>McNatt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President 1987-88 </a:t>
            </a:r>
            <a:endParaRPr lang="en-US" dirty="0"/>
          </a:p>
        </p:txBody>
      </p:sp>
      <p:pic>
        <p:nvPicPr>
          <p:cNvPr id="46082" name="Picture 2" descr="C:\Users\deweasej\Desktop\Desktop\Desktop\mywebs\web current\imagespres\87mcnat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3661204" cy="446430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First RNASA Award</a:t>
            </a:r>
            <a:br>
              <a:rPr lang="en-US" sz="3200" dirty="0" smtClean="0"/>
            </a:br>
            <a:r>
              <a:rPr lang="en-US" sz="3200" dirty="0" smtClean="0"/>
              <a:t>Dr. Maxime A. Faget</a:t>
            </a:r>
            <a:br>
              <a:rPr lang="en-US" sz="3200" dirty="0" smtClean="0"/>
            </a:br>
            <a:r>
              <a:rPr lang="en-US" sz="3200" dirty="0" smtClean="0"/>
              <a:t>March 12, 1987</a:t>
            </a:r>
            <a:endParaRPr lang="en-US" sz="3200" dirty="0"/>
          </a:p>
        </p:txBody>
      </p:sp>
      <p:pic>
        <p:nvPicPr>
          <p:cNvPr id="80898" name="Picture 2" descr="C:\Users\deweasej\Desktop\Desktop\Desktop\mywebs\web current\linkshistory\fa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652515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1987</a:t>
            </a:r>
            <a:endParaRPr lang="en-US" dirty="0"/>
          </a:p>
        </p:txBody>
      </p:sp>
      <p:pic>
        <p:nvPicPr>
          <p:cNvPr id="116738" name="Picture 2" descr="C:\Users\deweasej\Desktop\Desktop\Desktop\photos50th\1987boze198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95400"/>
            <a:ext cx="3868795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1987</a:t>
            </a:r>
            <a:endParaRPr lang="en-US" dirty="0"/>
          </a:p>
        </p:txBody>
      </p:sp>
      <p:pic>
        <p:nvPicPr>
          <p:cNvPr id="117762" name="Picture 2" descr="C:\Users\deweasej\Desktop\Desktop\Desktop\photos50th\1987mcnatt1987bowlesmcnatt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721927" cy="495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Dr. Myra Gochnour-Hooker was the first woman inducted into the  Club on November 16, 1987 </a:t>
            </a:r>
            <a:endParaRPr lang="en-US" sz="3200" dirty="0"/>
          </a:p>
        </p:txBody>
      </p:sp>
      <p:pic>
        <p:nvPicPr>
          <p:cNvPr id="153602" name="Picture 2" descr="file:///C:/Users/deweasej/Desktop/Desktop/Desktop/mywebs/web%20current/SpOccandRec/hookerredbad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447800"/>
            <a:ext cx="3467100" cy="496252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Billy D. Weseman</a:t>
            </a:r>
            <a:br>
              <a:rPr lang="en-US" dirty="0" smtClean="0"/>
            </a:br>
            <a:r>
              <a:rPr lang="en-US" dirty="0" smtClean="0"/>
              <a:t>President 1988-89 </a:t>
            </a:r>
            <a:endParaRPr lang="en-US" dirty="0"/>
          </a:p>
        </p:txBody>
      </p:sp>
      <p:pic>
        <p:nvPicPr>
          <p:cNvPr id="47106" name="Picture 2" descr="C:\Users\deweasej\Desktop\Desktop\Desktop\mywebs\web current\imagespres\88wese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3422650" cy="477845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  <p:pic>
        <p:nvPicPr>
          <p:cNvPr id="119810" name="Picture 2" descr="C:\Users\deweasej\Desktop\Desktop\Desktop\photos50th\1989wat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633692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Charter Presentation</a:t>
            </a:r>
            <a:br>
              <a:rPr lang="en-US" dirty="0" smtClean="0"/>
            </a:br>
            <a:r>
              <a:rPr lang="en-US" sz="3100" dirty="0" smtClean="0"/>
              <a:t>September 28, 1964</a:t>
            </a:r>
            <a:endParaRPr lang="en-US" sz="3100" dirty="0"/>
          </a:p>
        </p:txBody>
      </p:sp>
      <p:pic>
        <p:nvPicPr>
          <p:cNvPr id="5125" name="Picture 5" descr="C:\Users\deweasej\Desktop\Desktop\Desktop\mywebs\web current\links1964-65\CharterPres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47800"/>
            <a:ext cx="6186667" cy="46101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  <p:pic>
        <p:nvPicPr>
          <p:cNvPr id="118786" name="Picture 2" descr="C:\Users\deweasej\Desktop\Desktop\Desktop\photos50th\1989johnson1989john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19200"/>
            <a:ext cx="5651156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John Watson </a:t>
            </a:r>
            <a:br>
              <a:rPr lang="en-US" dirty="0" smtClean="0"/>
            </a:br>
            <a:r>
              <a:rPr lang="en-US" dirty="0" smtClean="0"/>
              <a:t>President 1989-90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8130" name="Picture 2" descr="C:\Users\deweasej\Desktop\Desktop\Desktop\mywebs\web current\imagespres\89wat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00200"/>
            <a:ext cx="4159250" cy="47560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  <p:pic>
        <p:nvPicPr>
          <p:cNvPr id="120834" name="Picture 2" descr="C:\Users\deweasej\Desktop\Desktop\Desktop\photos50th\1989wesseman1989(right)wr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7162800" cy="484852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1989</a:t>
            </a:r>
            <a:endParaRPr lang="en-US" dirty="0"/>
          </a:p>
        </p:txBody>
      </p:sp>
      <p:pic>
        <p:nvPicPr>
          <p:cNvPr id="122882" name="Picture 2" descr="C:\Users\deweasej\Desktop\Desktop\Desktop\photos50th\1990BobWrenJohnWatsonCharlesHardwickChuckJacobsonRNASA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6822764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 Billy R. Smith</a:t>
            </a:r>
            <a:br>
              <a:rPr lang="en-US" dirty="0" smtClean="0"/>
            </a:br>
            <a:r>
              <a:rPr lang="en-US" dirty="0" smtClean="0"/>
              <a:t>President 1990-91 </a:t>
            </a:r>
            <a:endParaRPr lang="en-US" dirty="0"/>
          </a:p>
        </p:txBody>
      </p:sp>
      <p:pic>
        <p:nvPicPr>
          <p:cNvPr id="49154" name="Picture 2" descr="C:\Users\deweasej\Desktop\Desktop\Desktop\mywebs\web current\imagespres\90smith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3678238" cy="451373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Project Enterprise Seminar in Poland</a:t>
            </a:r>
            <a:br>
              <a:rPr lang="en-US" sz="3200" dirty="0" smtClean="0"/>
            </a:br>
            <a:r>
              <a:rPr lang="en-US" sz="3200" dirty="0" smtClean="0"/>
              <a:t>Started by Dr. David Taylor</a:t>
            </a:r>
            <a:br>
              <a:rPr lang="en-US" sz="3200" dirty="0" smtClean="0"/>
            </a:br>
            <a:r>
              <a:rPr lang="en-US" sz="3200" dirty="0" smtClean="0"/>
              <a:t>1990</a:t>
            </a:r>
            <a:endParaRPr lang="en-US" sz="3200" dirty="0"/>
          </a:p>
        </p:txBody>
      </p:sp>
      <p:pic>
        <p:nvPicPr>
          <p:cNvPr id="506882" name="Picture 2" descr="C:\Users\deweasej\Pictures\f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76400"/>
            <a:ext cx="3962400" cy="502313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1990</a:t>
            </a:r>
            <a:endParaRPr lang="en-US" dirty="0"/>
          </a:p>
        </p:txBody>
      </p:sp>
      <p:pic>
        <p:nvPicPr>
          <p:cNvPr id="121858" name="Picture 2" descr="C:\Users\deweasej\Desktop\Desktop\Desktop\photos50th\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7255092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Space Center Rotary Club Endowment Foundation </a:t>
            </a:r>
            <a:br>
              <a:rPr lang="en-US" sz="3000" dirty="0" smtClean="0"/>
            </a:br>
            <a:r>
              <a:rPr lang="en-US" sz="3000" dirty="0" smtClean="0"/>
              <a:t>founded February 15, 1991</a:t>
            </a:r>
            <a:endParaRPr lang="en-US" sz="3000" dirty="0"/>
          </a:p>
        </p:txBody>
      </p:sp>
      <p:pic>
        <p:nvPicPr>
          <p:cNvPr id="520194" name="Picture 2" descr="C:\Users\deweasej\Pictures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371600"/>
            <a:ext cx="4314825" cy="42767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Floyd D. Boze Fellowship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b="0" dirty="0" smtClean="0"/>
              <a:t>First Floyd Boze Fellowship to Nancy Boze 1991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Floyd Boze Medallion</a:t>
            </a:r>
            <a:endParaRPr lang="en-US" b="0" dirty="0"/>
          </a:p>
        </p:txBody>
      </p:sp>
      <p:pic>
        <p:nvPicPr>
          <p:cNvPr id="7" name="Content Placeholder 5" descr="nancybozejun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438400"/>
            <a:ext cx="4267200" cy="3537823"/>
          </a:xfrm>
        </p:spPr>
      </p:pic>
      <p:pic>
        <p:nvPicPr>
          <p:cNvPr id="8" name="Content Placeholder 4" descr="bozemedal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05400" y="2438400"/>
            <a:ext cx="3394386" cy="3611562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R. Lister</a:t>
            </a:r>
            <a:br>
              <a:rPr lang="en-US" dirty="0" smtClean="0"/>
            </a:br>
            <a:r>
              <a:rPr lang="en-US" dirty="0" smtClean="0"/>
              <a:t>President 1991-92 </a:t>
            </a:r>
            <a:endParaRPr lang="en-US" dirty="0"/>
          </a:p>
        </p:txBody>
      </p:sp>
      <p:pic>
        <p:nvPicPr>
          <p:cNvPr id="50178" name="Picture 2" descr="C:\Users\deweasej\Desktop\Desktop\Desktop\mywebs\web current\imagespres\91-92 lister sr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3671888" cy="430227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Club Banner 1965</a:t>
            </a:r>
            <a:endParaRPr lang="en-US" dirty="0"/>
          </a:p>
        </p:txBody>
      </p:sp>
      <p:pic>
        <p:nvPicPr>
          <p:cNvPr id="483330" name="Picture 2" descr="C:\Users\deweasej\Desktop\Desktop\Desktop\mywebs\web current\indexlinks\Bannero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295400"/>
            <a:ext cx="3413649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1991</a:t>
            </a:r>
            <a:endParaRPr lang="en-US" dirty="0"/>
          </a:p>
        </p:txBody>
      </p:sp>
      <p:pic>
        <p:nvPicPr>
          <p:cNvPr id="502786" name="Picture 2" descr="C:\Users\deweasej\Desktop\Desktop\Desktop\mywebs\web current\links1991-92\Direct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409067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Excellence In Education </a:t>
            </a:r>
            <a:br>
              <a:rPr lang="en-US" sz="3200" dirty="0" smtClean="0"/>
            </a:br>
            <a:r>
              <a:rPr lang="en-US" sz="3200" dirty="0" smtClean="0"/>
              <a:t>Started in 1991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0" dirty="0" smtClean="0"/>
              <a:t>Dr. David Taylor Created the Excellence in Education Awards</a:t>
            </a:r>
            <a:endParaRPr lang="en-US" sz="2000" b="0" dirty="0"/>
          </a:p>
        </p:txBody>
      </p:sp>
      <p:pic>
        <p:nvPicPr>
          <p:cNvPr id="8" name="Content Placeholder 7" descr="94-95 taylor sr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90600" y="2438400"/>
            <a:ext cx="3001684" cy="345995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200" b="0" dirty="0" smtClean="0"/>
              <a:t>First Teacher of Year Award  1991</a:t>
            </a:r>
            <a:endParaRPr lang="en-US" sz="2200" b="0" dirty="0"/>
          </a:p>
        </p:txBody>
      </p:sp>
      <p:pic>
        <p:nvPicPr>
          <p:cNvPr id="7" name="Content Placeholder 6" descr="TO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24400" y="2362200"/>
            <a:ext cx="3839587" cy="3204115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The Club sponsored the Seabrook Rotary Club which began with over 56 charter members</a:t>
            </a:r>
            <a:br>
              <a:rPr lang="en-US" sz="3600" dirty="0" smtClean="0"/>
            </a:br>
            <a:r>
              <a:rPr lang="en-US" sz="3600" dirty="0" smtClean="0"/>
              <a:t>October 1991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62146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81200"/>
            <a:ext cx="4038600" cy="372185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123906" name="Picture 2" descr="C:\Users\deweasej\Desktop\Desktop\Desktop\photos50th\1992hesson1992hessonligra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19200"/>
            <a:ext cx="6721577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124930" name="Picture 2" descr="C:\Users\deweasej\Desktop\Desktop\Desktop\photos50th\1992hesson1992howehesson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294115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pic>
        <p:nvPicPr>
          <p:cNvPr id="125954" name="Picture 2" descr="C:\Users\deweasej\Desktop\Desktop\Desktop\photos50th\1992hesson1992mariajohnsonhessonj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169112" cy="5029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 </a:t>
            </a:r>
            <a:r>
              <a:rPr lang="en-US" dirty="0" smtClean="0"/>
              <a:t>Victor G. Maria</a:t>
            </a:r>
            <a:br>
              <a:rPr lang="en-US" dirty="0" smtClean="0"/>
            </a:br>
            <a:r>
              <a:rPr lang="en-US" dirty="0" smtClean="0"/>
              <a:t>President 1993-94</a:t>
            </a:r>
            <a:endParaRPr lang="en-US" dirty="0"/>
          </a:p>
        </p:txBody>
      </p:sp>
      <p:pic>
        <p:nvPicPr>
          <p:cNvPr id="52226" name="Picture 2" descr="C:\Users\deweasej\Desktop\Desktop\Desktop\mywebs\web current\imagespres\93-94 maria s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3903663" cy="44595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Bagpipes at President Maria’s</a:t>
            </a:r>
            <a:br>
              <a:rPr lang="en-US" dirty="0" smtClean="0"/>
            </a:br>
            <a:r>
              <a:rPr lang="en-US" dirty="0" smtClean="0"/>
              <a:t>Induction</a:t>
            </a:r>
            <a:endParaRPr lang="en-US" dirty="0"/>
          </a:p>
        </p:txBody>
      </p:sp>
      <p:pic>
        <p:nvPicPr>
          <p:cNvPr id="513026" name="Picture 2" descr="C:\Users\deweasej\Desktop\Desktop\Desktop\mywebs\web current\links1993-94\bagpi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5684778" cy="508112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128002" name="Picture 2" descr="C:\Users\deweasej\Desktop\Desktop\Desktop\photos50th\1993bowles1993bowleslowesjohnsona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506609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1993 Shrimporee</a:t>
            </a:r>
            <a:endParaRPr lang="en-US" dirty="0"/>
          </a:p>
        </p:txBody>
      </p:sp>
      <p:pic>
        <p:nvPicPr>
          <p:cNvPr id="130050" name="Picture 2" descr="C:\Users\deweasej\Desktop\Desktop\Desktop\photos50th\1993greggjr1993gregghartmanallenlisterjoness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7030312" cy="499268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Martin Gracey</a:t>
            </a:r>
            <a:br>
              <a:rPr lang="en-US" dirty="0" smtClean="0"/>
            </a:br>
            <a:r>
              <a:rPr lang="en-US" dirty="0" smtClean="0"/>
              <a:t>President 1966-67</a:t>
            </a:r>
            <a:endParaRPr lang="en-US" dirty="0"/>
          </a:p>
        </p:txBody>
      </p:sp>
      <p:pic>
        <p:nvPicPr>
          <p:cNvPr id="3074" name="Picture 2" descr="C:\Users\deweasej\Desktop\Desktop\Desktop\mywebs\web current\imagespres\66grac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3398584" cy="419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1993 Shrimporee</a:t>
            </a:r>
            <a:endParaRPr lang="en-US" dirty="0"/>
          </a:p>
        </p:txBody>
      </p:sp>
      <p:pic>
        <p:nvPicPr>
          <p:cNvPr id="514050" name="Picture 2" descr="C:\Users\deweasej\Desktop\Desktop\Desktop\mywebs\web current\links1992-93\SH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6760587" cy="473335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131074" name="Picture 2" descr="C:\Users\deweasej\Desktop\Desktop\Desktop\photos50th\1993maria1993greggmariawatsonapr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7275216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1993</a:t>
            </a:r>
            <a:endParaRPr lang="en-US" dirty="0"/>
          </a:p>
        </p:txBody>
      </p:sp>
      <p:pic>
        <p:nvPicPr>
          <p:cNvPr id="132098" name="Picture 2" descr="C:\Users\deweasej\Desktop\Desktop\Desktop\photos50th\1993maria1993mariaa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143000"/>
            <a:ext cx="4130642" cy="43227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Over $18,500 and 450 bicycles and scooters have been given by Club members over</a:t>
            </a:r>
            <a:br>
              <a:rPr lang="en-US" sz="3200" dirty="0" smtClean="0"/>
            </a:br>
            <a:r>
              <a:rPr lang="en-US" sz="3200" dirty="0" smtClean="0"/>
              <a:t> years 1992 to 2003 </a:t>
            </a:r>
            <a:endParaRPr lang="en-US" sz="3200" dirty="0"/>
          </a:p>
        </p:txBody>
      </p:sp>
      <p:pic>
        <p:nvPicPr>
          <p:cNvPr id="106499" name="Picture 3" descr="C:\Users\deweasej\Desktop\Desktop\Desktop\Rotary History\Rotary History 1993-1994\bikes\003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52600"/>
            <a:ext cx="5856206" cy="42005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First Excellence in Public Service Award</a:t>
            </a:r>
            <a:br>
              <a:rPr lang="en-US" sz="3200" dirty="0" smtClean="0"/>
            </a:br>
            <a:r>
              <a:rPr lang="en-US" sz="3200" dirty="0" smtClean="0"/>
              <a:t>started by Dr. David Taylor 1993</a:t>
            </a:r>
            <a:endParaRPr lang="en-US" sz="3200" dirty="0"/>
          </a:p>
        </p:txBody>
      </p:sp>
      <p:pic>
        <p:nvPicPr>
          <p:cNvPr id="155650" name="Picture 2" descr="C:\Users\deweasej\Desktop\Desktop\Desktop\mywebs\web current\linkshistory\officerofye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7059655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Billy D. Weseman  Elected </a:t>
            </a:r>
            <a:br>
              <a:rPr lang="en-US" sz="4000" dirty="0" smtClean="0"/>
            </a:br>
            <a:r>
              <a:rPr lang="en-US" sz="4000" dirty="0" smtClean="0"/>
              <a:t>District 5890 Governor 1993-94</a:t>
            </a:r>
            <a:endParaRPr lang="en-US" sz="4000" dirty="0"/>
          </a:p>
        </p:txBody>
      </p:sp>
      <p:pic>
        <p:nvPicPr>
          <p:cNvPr id="4" name="Picture 2" descr="C:\Users\deweasej\Desktop\Desktop\Desktop\mywebs\web current\imagespres\88wese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24000"/>
            <a:ext cx="3422650" cy="477845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Dr. David T. Taylor</a:t>
            </a:r>
            <a:br>
              <a:rPr lang="sv-SE" dirty="0" smtClean="0"/>
            </a:br>
            <a:r>
              <a:rPr lang="sv-SE" dirty="0" smtClean="0"/>
              <a:t>President </a:t>
            </a:r>
            <a:r>
              <a:rPr lang="en-US" dirty="0" smtClean="0"/>
              <a:t>1994-95 </a:t>
            </a:r>
            <a:endParaRPr lang="en-US" dirty="0"/>
          </a:p>
        </p:txBody>
      </p:sp>
      <p:pic>
        <p:nvPicPr>
          <p:cNvPr id="53250" name="Picture 2" descr="C:\Users\deweasej\Desktop\Desktop\Desktop\mywebs\web current\imagespres\94-95 taylor sr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00200"/>
            <a:ext cx="3591808" cy="414017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1994</a:t>
            </a:r>
            <a:endParaRPr lang="en-US" dirty="0"/>
          </a:p>
        </p:txBody>
      </p:sp>
      <p:pic>
        <p:nvPicPr>
          <p:cNvPr id="133122" name="Picture 2" descr="C:\Users\deweasej\Desktop\Desktop\Desktop\photos50th\1994taylor1994tay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172200" cy="46291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1994 Shrimporee</a:t>
            </a:r>
            <a:endParaRPr lang="en-US" dirty="0"/>
          </a:p>
        </p:txBody>
      </p:sp>
      <p:pic>
        <p:nvPicPr>
          <p:cNvPr id="129026" name="Picture 2" descr="C:\Users\deweasej\Desktop\Desktop\Desktop\photos50th\1993dennard1993s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598806" cy="49387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Lamar D. Bowles</a:t>
            </a:r>
            <a:br>
              <a:rPr lang="en-US" dirty="0" smtClean="0"/>
            </a:br>
            <a:r>
              <a:rPr lang="en-US" dirty="0" smtClean="0"/>
              <a:t>President 1995-96 </a:t>
            </a:r>
            <a:endParaRPr lang="en-US" dirty="0"/>
          </a:p>
        </p:txBody>
      </p:sp>
      <p:pic>
        <p:nvPicPr>
          <p:cNvPr id="54274" name="Picture 2" descr="C:\Users\deweasej\Desktop\Desktop\Desktop\mywebs\web current\imagespres\95bowlestaken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0200"/>
            <a:ext cx="2895600" cy="458604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8709</TotalTime>
  <Words>909</Words>
  <Application>Microsoft Office PowerPoint</Application>
  <PresentationFormat>On-screen Show (4:3)</PresentationFormat>
  <Paragraphs>424</Paragraphs>
  <Slides>206</Slides>
  <Notes>206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206</vt:i4>
      </vt:variant>
    </vt:vector>
  </HeadingPairs>
  <TitlesOfParts>
    <vt:vector size="208" baseType="lpstr">
      <vt:lpstr>Office Theme</vt:lpstr>
      <vt:lpstr>Acrobat Document</vt:lpstr>
      <vt:lpstr>  Rotary Club of Space Center August 6, 1964 – August 6, 2014 50 Years in Photos </vt:lpstr>
      <vt:lpstr>“Service Above Self”</vt:lpstr>
      <vt:lpstr>Johnson Space Center and Clear Lake 1960’s</vt:lpstr>
      <vt:lpstr>Ivan. E. Brown  President 1964-65</vt:lpstr>
      <vt:lpstr>Ivan. E. Brown  President 1965-66</vt:lpstr>
      <vt:lpstr>Notice of Admission to Membership in Rotary International</vt:lpstr>
      <vt:lpstr>Charter Presentation September 28, 1964</vt:lpstr>
      <vt:lpstr>New Club Banner 1965</vt:lpstr>
      <vt:lpstr>Martin Gracey President 1966-67</vt:lpstr>
      <vt:lpstr>Richard Allen President 1967-68</vt:lpstr>
      <vt:lpstr>First Available Blastoff March 2, 1967</vt:lpstr>
      <vt:lpstr>Astronaut Frank Borman Chats with  Club Members - 1967</vt:lpstr>
      <vt:lpstr>Jerome "Jerry" B.  Hammack  President 1968-69</vt:lpstr>
      <vt:lpstr>Club Banner Circumnavigates the Moon in Apollo 8 December 1968</vt:lpstr>
      <vt:lpstr>President of Rotary International (center) visited  Johnson Space Center September 13, 1968</vt:lpstr>
      <vt:lpstr>Roger F.  Hobart  President 1969-70</vt:lpstr>
      <vt:lpstr>May 1969 Rotarian had article on  Rotary Club of Space Center</vt:lpstr>
      <vt:lpstr>Orville G. "Gene" Lindquist President 1970-71 </vt:lpstr>
      <vt:lpstr>Robert "Bob" K. Scott President 1971-72</vt:lpstr>
      <vt:lpstr>     The Club awarded posthumously  its first Paul Harris Fellow to Harry Smith following his death on August 1972 to his wife, Pat, at the  July 30, 1973 Club meeting    </vt:lpstr>
      <vt:lpstr>  Frank Morgan President 1972-73</vt:lpstr>
      <vt:lpstr>Rex Bailey President 1973-74 </vt:lpstr>
      <vt:lpstr> First Shrimporee July 20, 1974 Galveston Park League City, Texas </vt:lpstr>
      <vt:lpstr>First Shrimporee July 20, 1974 Live Auction from Truck Trailer</vt:lpstr>
      <vt:lpstr>Richard Chandler President 1974-75 </vt:lpstr>
      <vt:lpstr>Club Meeting May 13, 1974</vt:lpstr>
      <vt:lpstr>Slide 27</vt:lpstr>
      <vt:lpstr>Donald Kirk  President 1975-76 </vt:lpstr>
      <vt:lpstr>Club’s Golf Tournament Trophy  1975-1999</vt:lpstr>
      <vt:lpstr>Dr. Lionel Gonzalo Garcia  President 1976-77   </vt:lpstr>
      <vt:lpstr>James "Jim" Lloyd Wyatt  President 1977-78 </vt:lpstr>
      <vt:lpstr>Marvin Matthews President 1978-79 </vt:lpstr>
      <vt:lpstr>1978 Shrimporee </vt:lpstr>
      <vt:lpstr>Car For Auction  1978 Shrimporee </vt:lpstr>
      <vt:lpstr>Kenneth A. Ligrani President 1979-80  </vt:lpstr>
      <vt:lpstr>Rotary International President Visits Johnson Space Center - 1979</vt:lpstr>
      <vt:lpstr>Chester E. "Pete“ Gist  President 1980-81 </vt:lpstr>
      <vt:lpstr>1980</vt:lpstr>
      <vt:lpstr>Mansour A. Jowid President 1981-82</vt:lpstr>
      <vt:lpstr>1981</vt:lpstr>
      <vt:lpstr>Dr. Floyd D. Boze Elected  District 589 Governor 1981-82 </vt:lpstr>
      <vt:lpstr>Charles "Chuck" A. Jacobson President 1982-83</vt:lpstr>
      <vt:lpstr>1983 Shrimporee</vt:lpstr>
      <vt:lpstr>William "Bill" Joseph Webb President 1983-84 </vt:lpstr>
      <vt:lpstr>1984 (Note Banners Displayed)</vt:lpstr>
      <vt:lpstr>Dedication of Landolt Pavilion Club Member “Cap” Landolt speaking September 5, 1984</vt:lpstr>
      <vt:lpstr> L.D. “Cap” Landolt Pavilion became the  Home of the Shrimporee </vt:lpstr>
      <vt:lpstr>Charles Henry Hartman President 1984-85 </vt:lpstr>
      <vt:lpstr>Rotary National Award for Space Achievement</vt:lpstr>
      <vt:lpstr>1985</vt:lpstr>
      <vt:lpstr>1985</vt:lpstr>
      <vt:lpstr>District Conference 1985</vt:lpstr>
      <vt:lpstr>Robert James  Wren President 1985-86 </vt:lpstr>
      <vt:lpstr>World Health Foundation founded 1985</vt:lpstr>
      <vt:lpstr>1985 Shrimporee</vt:lpstr>
      <vt:lpstr>Astronaut  John Young - 1985</vt:lpstr>
      <vt:lpstr>Slide 57</vt:lpstr>
      <vt:lpstr>Jim Hargrove President 1986-87 </vt:lpstr>
      <vt:lpstr>First International Youth Exchange Students 1986</vt:lpstr>
      <vt:lpstr>Banner Exchange Sister Club  Aeropuerto Rotary Club of Mexico City 1986</vt:lpstr>
      <vt:lpstr>1986</vt:lpstr>
      <vt:lpstr>50 Club Members, spouses, and friends in Austria for fellowship - 1986 </vt:lpstr>
      <vt:lpstr>Jim McNatt President 1987-88 </vt:lpstr>
      <vt:lpstr>First RNASA Award Dr. Maxime A. Faget March 12, 1987</vt:lpstr>
      <vt:lpstr>1987</vt:lpstr>
      <vt:lpstr>1987</vt:lpstr>
      <vt:lpstr>Dr. Myra Gochnour-Hooker was the first woman inducted into the  Club on November 16, 1987 </vt:lpstr>
      <vt:lpstr>Billy D. Weseman President 1988-89 </vt:lpstr>
      <vt:lpstr>1989</vt:lpstr>
      <vt:lpstr>1989</vt:lpstr>
      <vt:lpstr> John Watson  President 1989-90 </vt:lpstr>
      <vt:lpstr>1989</vt:lpstr>
      <vt:lpstr>1989</vt:lpstr>
      <vt:lpstr> Billy R. Smith President 1990-91 </vt:lpstr>
      <vt:lpstr>Project Enterprise Seminar in Poland Started by Dr. David Taylor 1990</vt:lpstr>
      <vt:lpstr>1990</vt:lpstr>
      <vt:lpstr>Space Center Rotary Club Endowment Foundation  founded February 15, 1991</vt:lpstr>
      <vt:lpstr>Floyd D. Boze Fellowship</vt:lpstr>
      <vt:lpstr>Jack R. Lister President 1991-92 </vt:lpstr>
      <vt:lpstr>1991</vt:lpstr>
      <vt:lpstr>Excellence In Education  Started in 1991</vt:lpstr>
      <vt:lpstr> The Club sponsored the Seabrook Rotary Club which began with over 56 charter members October 1991</vt:lpstr>
      <vt:lpstr>1992</vt:lpstr>
      <vt:lpstr>1992</vt:lpstr>
      <vt:lpstr>1992</vt:lpstr>
      <vt:lpstr> Victor G. Maria President 1993-94</vt:lpstr>
      <vt:lpstr>Bagpipes at President Maria’s Induction</vt:lpstr>
      <vt:lpstr>1993</vt:lpstr>
      <vt:lpstr>1993 Shrimporee</vt:lpstr>
      <vt:lpstr>1993 Shrimporee</vt:lpstr>
      <vt:lpstr>1993</vt:lpstr>
      <vt:lpstr>1993</vt:lpstr>
      <vt:lpstr>Over $18,500 and 450 bicycles and scooters have been given by Club members over  years 1992 to 2003 </vt:lpstr>
      <vt:lpstr>First Excellence in Public Service Award started by Dr. David Taylor 1993</vt:lpstr>
      <vt:lpstr>Billy D. Weseman  Elected  District 5890 Governor 1993-94</vt:lpstr>
      <vt:lpstr>Dr. David T. Taylor President 1994-95 </vt:lpstr>
      <vt:lpstr>1994</vt:lpstr>
      <vt:lpstr>1994 Shrimporee</vt:lpstr>
      <vt:lpstr>Lamar D. Bowles President 1995-96 </vt:lpstr>
      <vt:lpstr>1995 Shrimporee</vt:lpstr>
      <vt:lpstr>1995 Shrimporee</vt:lpstr>
      <vt:lpstr> John W. Lowes, III  President 1996-97 </vt:lpstr>
      <vt:lpstr>1996 Shrimporee</vt:lpstr>
      <vt:lpstr>1996 District Conference</vt:lpstr>
      <vt:lpstr>Donnie P. Johnson President 1997-98 </vt:lpstr>
      <vt:lpstr>1997 Shrimporee</vt:lpstr>
      <vt:lpstr>1997 Shrimporee</vt:lpstr>
      <vt:lpstr>1998 RNASA</vt:lpstr>
      <vt:lpstr>Dick H. Gregg, Jr President 1998-99 </vt:lpstr>
      <vt:lpstr>1998</vt:lpstr>
      <vt:lpstr>1999</vt:lpstr>
      <vt:lpstr>William "Bill" H. Geissler  President 1999-2000 </vt:lpstr>
      <vt:lpstr>1999</vt:lpstr>
      <vt:lpstr>Shrimporee Shrimp and Fish Cooking Equipment - 1999</vt:lpstr>
      <vt:lpstr> David Baldwin President 2000-01  </vt:lpstr>
      <vt:lpstr> President Baldwin  instituted reciting the Four-Way Test at each Club meeting  - 2001 </vt:lpstr>
      <vt:lpstr>Song Leader - 2000</vt:lpstr>
      <vt:lpstr>Long Time Shrimporee Auctioneer Jim Fonteno - 2001</vt:lpstr>
      <vt:lpstr>Second major fundraiser (Springoree) started in 2001</vt:lpstr>
      <vt:lpstr> Susan "Suzi" Howe  President 2001-02</vt:lpstr>
      <vt:lpstr>2002 Pancake Breakfast</vt:lpstr>
      <vt:lpstr> Suzi’s Party - 2002</vt:lpstr>
      <vt:lpstr>Club Members built 110 benches commemorating Rotary’s Centennial Year 2002</vt:lpstr>
      <vt:lpstr>Laura Hale  President 2002-03</vt:lpstr>
      <vt:lpstr>2002</vt:lpstr>
      <vt:lpstr>Mystery Dinner -2002</vt:lpstr>
      <vt:lpstr>2002</vt:lpstr>
      <vt:lpstr>Shelia Self President 2003-04 </vt:lpstr>
      <vt:lpstr>2004 RNASA </vt:lpstr>
      <vt:lpstr>2004 Shrimporee</vt:lpstr>
      <vt:lpstr>2004</vt:lpstr>
      <vt:lpstr>Dr. Vissett Sun  President 2004-05</vt:lpstr>
      <vt:lpstr>Rotary International President and wife visit  Johnson Space Center  - 2004</vt:lpstr>
      <vt:lpstr>2005</vt:lpstr>
      <vt:lpstr>  J. B. Fox President 2005-06</vt:lpstr>
      <vt:lpstr>District Conference - 2005</vt:lpstr>
      <vt:lpstr>Suzi Howe Organized Refugee Influx during Hurricane Katrina - 2005</vt:lpstr>
      <vt:lpstr>Club Members Builds Handicap Ramp 2005</vt:lpstr>
      <vt:lpstr>   Geoff Atwater lead efforts to rebuild playground at  Pass Road Elementary School Gulfport, MS   damaged by Hurricane Katrina 2006</vt:lpstr>
      <vt:lpstr>Geoffrey Atwater  President 2006-07</vt:lpstr>
      <vt:lpstr>2006</vt:lpstr>
      <vt:lpstr>2006</vt:lpstr>
      <vt:lpstr>Club Meeting  Then and Now</vt:lpstr>
      <vt:lpstr>Long Time Pianist Ann Fulcher 2006</vt:lpstr>
      <vt:lpstr>2006</vt:lpstr>
      <vt:lpstr>Pancake Breakfast - 2007</vt:lpstr>
      <vt:lpstr>2007</vt:lpstr>
      <vt:lpstr>District Conference 2007</vt:lpstr>
      <vt:lpstr>100% Paul Harris Club 2007 Suzi Howe and Geoff Atwater</vt:lpstr>
      <vt:lpstr>Suzi C. Howe  Elected  District 5890 Governor 2006-07</vt:lpstr>
      <vt:lpstr> Dick Gregg III  President 2007-08</vt:lpstr>
      <vt:lpstr>2007 Shrimporee</vt:lpstr>
      <vt:lpstr>2007 Shrimporee</vt:lpstr>
      <vt:lpstr>2008 Springoree</vt:lpstr>
      <vt:lpstr>2008</vt:lpstr>
      <vt:lpstr>Mike A. Hernandez President 2008-09 </vt:lpstr>
      <vt:lpstr>2008 Shrimporee</vt:lpstr>
      <vt:lpstr>2008</vt:lpstr>
      <vt:lpstr> Guest Judge Emmett - 2008</vt:lpstr>
      <vt:lpstr>Dick Meyers rides for  Marine Sergeant Hector Marin 2008</vt:lpstr>
      <vt:lpstr>Remembering Club Members Memorial 2009</vt:lpstr>
      <vt:lpstr>Jon McKinnie  President 2009-10</vt:lpstr>
      <vt:lpstr>2009</vt:lpstr>
      <vt:lpstr>2009</vt:lpstr>
      <vt:lpstr>2009</vt:lpstr>
      <vt:lpstr>2009</vt:lpstr>
      <vt:lpstr>2009</vt:lpstr>
      <vt:lpstr>Club Members Help Build Home 2010</vt:lpstr>
      <vt:lpstr>Jon McKinnie Day 2010</vt:lpstr>
      <vt:lpstr>David B. Coney  President 2010-11</vt:lpstr>
      <vt:lpstr>Floyd Boze Day February 2010</vt:lpstr>
      <vt:lpstr>    US Congressman Pete Olson and Friends  Shrimporee 2010</vt:lpstr>
      <vt:lpstr>2010 Shrimporee</vt:lpstr>
      <vt:lpstr>2010</vt:lpstr>
      <vt:lpstr>2010</vt:lpstr>
      <vt:lpstr>Charter Member Vince Lipovsky 2010</vt:lpstr>
      <vt:lpstr>District 5890 Rotary Youth Exchange Committee awarded the outstanding youth exchange district award for all of  North America - United States, Canada, and Mexico 2010</vt:lpstr>
      <vt:lpstr>2011</vt:lpstr>
      <vt:lpstr>2011 Springoree</vt:lpstr>
      <vt:lpstr>Michael D. Dennard  President 2011-12</vt:lpstr>
      <vt:lpstr>2011</vt:lpstr>
      <vt:lpstr>2011</vt:lpstr>
      <vt:lpstr>2011</vt:lpstr>
      <vt:lpstr>2011 Shrimporee</vt:lpstr>
      <vt:lpstr>2011</vt:lpstr>
      <vt:lpstr>2011</vt:lpstr>
      <vt:lpstr>2011</vt:lpstr>
      <vt:lpstr>2011</vt:lpstr>
      <vt:lpstr>Floyd Boze Dinner February 2012 Floyd’s 94th Birthday</vt:lpstr>
      <vt:lpstr>Marilyn Musial  President 2012-13</vt:lpstr>
      <vt:lpstr>Club Member Greg Smith   Superintendent of Year  2012</vt:lpstr>
      <vt:lpstr>2012</vt:lpstr>
      <vt:lpstr>2012 Shrimporee</vt:lpstr>
      <vt:lpstr>Early Act First Knight started at Whitcomb Elementary by President Musial</vt:lpstr>
      <vt:lpstr>President Receives Peace Award 2013</vt:lpstr>
      <vt:lpstr>Sheryl Berg  President 2013-14</vt:lpstr>
      <vt:lpstr>2013</vt:lpstr>
      <vt:lpstr>2013</vt:lpstr>
      <vt:lpstr>David Sincox 40 Years of working Shrimporee</vt:lpstr>
      <vt:lpstr>2013</vt:lpstr>
      <vt:lpstr>2013</vt:lpstr>
      <vt:lpstr>J B Fox at 91 2013</vt:lpstr>
      <vt:lpstr>2014</vt:lpstr>
      <vt:lpstr>Slide 204</vt:lpstr>
      <vt:lpstr>Go and Do Likewise</vt:lpstr>
      <vt:lpstr>Noel Bajat, Ron Burton, Scott Rainey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281</cp:revision>
  <dcterms:created xsi:type="dcterms:W3CDTF">2014-06-24T01:23:35Z</dcterms:created>
  <dcterms:modified xsi:type="dcterms:W3CDTF">2014-07-19T16:03:54Z</dcterms:modified>
</cp:coreProperties>
</file>