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8" r:id="rId21"/>
    <p:sldId id="279" r:id="rId22"/>
    <p:sldId id="280" r:id="rId23"/>
    <p:sldId id="285" r:id="rId24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30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59C9A209-D331-45C6-B953-41D178BB06F9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A70D8E0-7EBA-4B6E-A653-7975339C513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0D8E0-7EBA-4B6E-A653-7975339C513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0D8E0-7EBA-4B6E-A653-7975339C513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0D8E0-7EBA-4B6E-A653-7975339C513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0D8E0-7EBA-4B6E-A653-7975339C513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0D8E0-7EBA-4B6E-A653-7975339C513F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0D8E0-7EBA-4B6E-A653-7975339C513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0D8E0-7EBA-4B6E-A653-7975339C513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0D8E0-7EBA-4B6E-A653-7975339C513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0D8E0-7EBA-4B6E-A653-7975339C513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0D8E0-7EBA-4B6E-A653-7975339C513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0D8E0-7EBA-4B6E-A653-7975339C513F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0D8E0-7EBA-4B6E-A653-7975339C513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0D8E0-7EBA-4B6E-A653-7975339C513F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0D8E0-7EBA-4B6E-A653-7975339C513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0D8E0-7EBA-4B6E-A653-7975339C513F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0D8E0-7EBA-4B6E-A653-7975339C513F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0D8E0-7EBA-4B6E-A653-7975339C513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0D8E0-7EBA-4B6E-A653-7975339C513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0D8E0-7EBA-4B6E-A653-7975339C513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0D8E0-7EBA-4B6E-A653-7975339C513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0D8E0-7EBA-4B6E-A653-7975339C513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0D8E0-7EBA-4B6E-A653-7975339C513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0D8E0-7EBA-4B6E-A653-7975339C513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735C-1CAD-4E0F-8CFD-379319A36892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68044-9CFB-4C1F-B24B-DD011AE21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735C-1CAD-4E0F-8CFD-379319A36892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68044-9CFB-4C1F-B24B-DD011AE21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735C-1CAD-4E0F-8CFD-379319A36892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68044-9CFB-4C1F-B24B-DD011AE21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735C-1CAD-4E0F-8CFD-379319A36892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68044-9CFB-4C1F-B24B-DD011AE21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735C-1CAD-4E0F-8CFD-379319A36892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68044-9CFB-4C1F-B24B-DD011AE21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735C-1CAD-4E0F-8CFD-379319A36892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68044-9CFB-4C1F-B24B-DD011AE21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735C-1CAD-4E0F-8CFD-379319A36892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68044-9CFB-4C1F-B24B-DD011AE21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735C-1CAD-4E0F-8CFD-379319A36892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68044-9CFB-4C1F-B24B-DD011AE21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735C-1CAD-4E0F-8CFD-379319A36892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68044-9CFB-4C1F-B24B-DD011AE21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735C-1CAD-4E0F-8CFD-379319A36892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68044-9CFB-4C1F-B24B-DD011AE21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735C-1CAD-4E0F-8CFD-379319A36892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68044-9CFB-4C1F-B24B-DD011AE21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1735C-1CAD-4E0F-8CFD-379319A36892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68044-9CFB-4C1F-B24B-DD011AE21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weasej\Desktop\Desktop\Desktop\Candids - Copy\SCR-1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304800"/>
            <a:ext cx="5389562" cy="63081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eweasej\Desktop\Desktop\Desktop\Candids - Copy\SCR-1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533400"/>
            <a:ext cx="3912822" cy="586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eweasej\Desktop\Desktop\Desktop\Candids - Copy\SCR-1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92175"/>
            <a:ext cx="7620000" cy="5072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deweasej\Desktop\Desktop\Desktop\Podium - Copy\SCR-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92175"/>
            <a:ext cx="7620000" cy="5072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deweasej\Desktop\Desktop\Desktop\Candids - Copy\SCR-1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92175"/>
            <a:ext cx="7620000" cy="5072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deweasej\Desktop\Desktop\Desktop\Candids - Copy\SCR-1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92175"/>
            <a:ext cx="7620000" cy="5072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deweasej\Desktop\Desktop\Desktop\Candids - Copy\SCR-2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deweasej\Desktop\Desktop\Desktop\Candids - Copy\SCR-2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92175"/>
            <a:ext cx="7620000" cy="5072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deweasej\Desktop\Desktop\Desktop\Candids - Copy\SCR-2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92175"/>
            <a:ext cx="7620000" cy="5072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deweasej\Desktop\Desktop\Desktop\Candids - Copy\SCR-2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deweasej\Desktop\Desktop\Desktop\Candids - Copy\SCR-2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92175"/>
            <a:ext cx="7620000" cy="5072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weasej\Desktop\Desktop\Desktop\Candids - Copy\SCR-1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52400"/>
            <a:ext cx="5208571" cy="6324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weasej\Desktop\Desktop\Desktop\Podium - Copy\SCR-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457200"/>
            <a:ext cx="3603625" cy="54138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weasej\Desktop\Desktop\Desktop\Podium - Copy\SCR-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304800"/>
            <a:ext cx="4038600" cy="60673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eweasej\Desktop\Desktop\Desktop\Podium - Copy\SCR-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533400"/>
            <a:ext cx="3850746" cy="579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weasej\Desktop\Desktop\Desktop\Podium - Copy\SCR-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904875"/>
            <a:ext cx="7620000" cy="5048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eweasej\Desktop\Desktop\Desktop\Candids - Copy\SCR-1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228600"/>
            <a:ext cx="4485323" cy="647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eweasej\Desktop\Desktop\Desktop\Candids - Copy\SCR-1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381000"/>
            <a:ext cx="4255865" cy="594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eweasej\Desktop\Desktop\Desktop\Candids - Copy\SCR-1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92175"/>
            <a:ext cx="7620000" cy="5072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eweasej\Desktop\Desktop\Desktop\Candids - Copy\SCR-1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eweasej\Desktop\Desktop\Desktop\Candids - Copy\SCR-1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92175"/>
            <a:ext cx="7620000" cy="5072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eweasej\Desktop\Desktop\Desktop\Candids - Copy\SCR-1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92175"/>
            <a:ext cx="7620000" cy="5072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eweasej\Desktop\Desktop\Desktop\Candids - Copy\SCR-1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92175"/>
            <a:ext cx="7620000" cy="5072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23</Words>
  <Application>Microsoft Office PowerPoint</Application>
  <PresentationFormat>On-screen Show (4:3)</PresentationFormat>
  <Paragraphs>23</Paragraphs>
  <Slides>23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Jerrold Dewease</dc:creator>
  <cp:lastModifiedBy>Jerrold Dewease</cp:lastModifiedBy>
  <cp:revision>17</cp:revision>
  <dcterms:created xsi:type="dcterms:W3CDTF">2014-09-28T02:51:34Z</dcterms:created>
  <dcterms:modified xsi:type="dcterms:W3CDTF">2014-10-01T19:08:18Z</dcterms:modified>
</cp:coreProperties>
</file>