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3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B75CCAA-6BC8-4F19-92CD-CCF47E3A0FAA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EECA23D-0AEA-404F-8CAD-F0ED94394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C4C07-FDDE-454B-8326-73FDF810F476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B5300-963E-4DEB-A5BE-B2DCB604F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C4C07-FDDE-454B-8326-73FDF810F476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B5300-963E-4DEB-A5BE-B2DCB604F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C4C07-FDDE-454B-8326-73FDF810F476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B5300-963E-4DEB-A5BE-B2DCB604F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C4C07-FDDE-454B-8326-73FDF810F476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B5300-963E-4DEB-A5BE-B2DCB604F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C4C07-FDDE-454B-8326-73FDF810F476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B5300-963E-4DEB-A5BE-B2DCB604F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C4C07-FDDE-454B-8326-73FDF810F476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B5300-963E-4DEB-A5BE-B2DCB604F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C4C07-FDDE-454B-8326-73FDF810F476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B5300-963E-4DEB-A5BE-B2DCB604F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C4C07-FDDE-454B-8326-73FDF810F476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B5300-963E-4DEB-A5BE-B2DCB604F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C4C07-FDDE-454B-8326-73FDF810F476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B5300-963E-4DEB-A5BE-B2DCB604F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C4C07-FDDE-454B-8326-73FDF810F476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B5300-963E-4DEB-A5BE-B2DCB604F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C4C07-FDDE-454B-8326-73FDF810F476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B5300-963E-4DEB-A5BE-B2DCB604F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C4C07-FDDE-454B-8326-73FDF810F476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B5300-963E-4DEB-A5BE-B2DCB604F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weasej\Desktop\Desktop\Desktop\Candids - Copy\SCR-1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eweasej\Desktop\Desktop\Desktop\Candids - Copy\SCR-1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eweasej\Desktop\Desktop\Desktop\Candids - Copy\SCR-1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eweasej\Desktop\Desktop\Desktop\Candids - Copy\SCR-1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eweasej\Desktop\Desktop\Desktop\Candids - Copy\SCR-1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eweasej\Desktop\Desktop\Desktop\Candids - Copy\SCR-1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92175"/>
            <a:ext cx="7620000" cy="5072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deweasej\Desktop\Desktop\Desktop\Candids - Copy\SCR-1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deweasej\Desktop\Desktop\Desktop\Candids - Copy\SCR-1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deweasej\Desktop\Desktop\Desktop\Candids - Copy\SCR-1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92175"/>
            <a:ext cx="7620000" cy="5072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deweasej\Desktop\Desktop\Desktop\Candids - Copy\SCR-1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deweasej\Desktop\Desktop\Desktop\Candids - Copy\SCR-1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eweasej\Desktop\Desktop\Desktop\Candids - Copy\SCR-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deweasej\Desktop\Desktop\Desktop\Candids - Copy\SCR-1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92175"/>
            <a:ext cx="7620000" cy="5072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deweasej\Desktop\Desktop\Desktop\Candids - Copy\SCR-1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deweasej\Desktop\Desktop\Desktop\Candids - Copy\SCR-1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deweasej\Desktop\Desktop\Desktop\Candids - Copy\SCR-1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92175"/>
            <a:ext cx="7620000" cy="5072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deweasej\Desktop\Desktop\Desktop\Candids - Copy\SCR-1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deweasej\Desktop\Desktop\Desktop\Candids - Copy\SCR-1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92175"/>
            <a:ext cx="7620000" cy="5072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eweasej\Desktop\Desktop\Desktop\Candids - Copy\SCR-1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eweasej\Desktop\Desktop\Desktop\Candids - Copy\SCR-1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eweasej\Desktop\Desktop\Desktop\Candids - Copy\SCR-1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weasej\Desktop\Desktop\Desktop\Candids - Copy\SCR-1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304800"/>
            <a:ext cx="4300394" cy="601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eweasej\Desktop\Desktop\Desktop\Candids - Copy\SCR-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eweasej\Desktop\Desktop\Desktop\Candids - Copy\SCR-1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eweasej\Desktop\Desktop\Desktop\Candids - Copy\SCR-1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25</Words>
  <Application>Microsoft Office PowerPoint</Application>
  <PresentationFormat>On-screen Show (4:3)</PresentationFormat>
  <Paragraphs>25</Paragraphs>
  <Slides>25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Jerrold Dewease</dc:creator>
  <cp:lastModifiedBy>Jerrold Dewease</cp:lastModifiedBy>
  <cp:revision>9</cp:revision>
  <dcterms:created xsi:type="dcterms:W3CDTF">2014-10-01T02:47:48Z</dcterms:created>
  <dcterms:modified xsi:type="dcterms:W3CDTF">2014-10-01T19:11:48Z</dcterms:modified>
</cp:coreProperties>
</file>