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75" r:id="rId5"/>
    <p:sldId id="260" r:id="rId6"/>
    <p:sldId id="261" r:id="rId7"/>
    <p:sldId id="267" r:id="rId8"/>
    <p:sldId id="265" r:id="rId9"/>
    <p:sldId id="266" r:id="rId10"/>
    <p:sldId id="268" r:id="rId11"/>
    <p:sldId id="269" r:id="rId12"/>
    <p:sldId id="276" r:id="rId13"/>
    <p:sldId id="263" r:id="rId14"/>
    <p:sldId id="270" r:id="rId15"/>
    <p:sldId id="271" r:id="rId16"/>
    <p:sldId id="272" r:id="rId17"/>
    <p:sldId id="273" r:id="rId1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8" autoAdjust="0"/>
  </p:normalViewPr>
  <p:slideViewPr>
    <p:cSldViewPr>
      <p:cViewPr varScale="1">
        <p:scale>
          <a:sx n="66" d="100"/>
          <a:sy n="66" d="100"/>
        </p:scale>
        <p:origin x="-120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1D9C13A-1C9C-442D-BB52-69F5799108C4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94C5DB6-3758-40A4-9F75-28660557C8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4C5DB6-3758-40A4-9F75-28660557C8C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55ADC-780B-44C1-8390-E9D38CFD397B}" type="datetimeFigureOut">
              <a:rPr lang="en-US" smtClean="0"/>
              <a:pPr/>
              <a:t>10/1/2014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DF72F-23CB-4924-A056-6078A7A5CB0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Podium - Copy\SCR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weasej\Desktop\Desktop\Desktop\Podium - Copy\SCR-0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57200"/>
            <a:ext cx="406527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weasej\Desktop\Desktop\Desktop\Podium - Copy\SCR-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50thcelpics\Podium\SCR-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weasej\Desktop\Desktop\Desktop\Podium - Copy\SCR-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04800"/>
            <a:ext cx="4196635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weasej\Desktop\Desktop\Desktop\Podium - Copy\SCR-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weasej\Desktop\Desktop\Desktop\Podium - Copy\SCR-0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eweasej\Desktop\Desktop\Desktop\Podium - Copy\SCR-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weasej\Desktop\Desktop\Desktop\Podium - Copy\SCR-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Podium - Copy\SCR-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weasej\Desktop\Desktop\Desktop\Podium - Copy\SCR-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81000"/>
            <a:ext cx="4014453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Podium - Copy\SCR-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04875"/>
            <a:ext cx="7620000" cy="504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weasej\Desktop\Desktop\Desktop\Podium - Copy\SCR-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92175"/>
            <a:ext cx="7620000" cy="5072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weasej\Desktop\Desktop\Desktop\Podium - Copy\SCR-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28600"/>
            <a:ext cx="4166901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weasej\Desktop\Desktop\Desktop\Podium - Copy\SCR-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weasej\Desktop\Desktop\Desktop\Podium - Copy\SCR-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weasej\Desktop\Desktop\Desktop\Podium - Copy\SCR-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17</Words>
  <Application>Microsoft Office PowerPoint</Application>
  <PresentationFormat>On-screen Show (4:3)</PresentationFormat>
  <Paragraphs>17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Jerrold Dewease</dc:creator>
  <cp:lastModifiedBy>Jerrold Dewease</cp:lastModifiedBy>
  <cp:revision>15</cp:revision>
  <dcterms:created xsi:type="dcterms:W3CDTF">2014-09-30T02:56:19Z</dcterms:created>
  <dcterms:modified xsi:type="dcterms:W3CDTF">2014-10-02T00:40:51Z</dcterms:modified>
</cp:coreProperties>
</file>