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26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257" r:id="rId2"/>
    <p:sldId id="370" r:id="rId3"/>
    <p:sldId id="372" r:id="rId4"/>
    <p:sldId id="371" r:id="rId5"/>
    <p:sldId id="259" r:id="rId6"/>
    <p:sldId id="261" r:id="rId7"/>
    <p:sldId id="262" r:id="rId8"/>
    <p:sldId id="263" r:id="rId9"/>
    <p:sldId id="374" r:id="rId10"/>
    <p:sldId id="264" r:id="rId11"/>
    <p:sldId id="265" r:id="rId12"/>
    <p:sldId id="37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68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84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85" r:id="rId66"/>
    <p:sldId id="316" r:id="rId67"/>
    <p:sldId id="318" r:id="rId68"/>
    <p:sldId id="387" r:id="rId69"/>
    <p:sldId id="319" r:id="rId70"/>
    <p:sldId id="321" r:id="rId71"/>
    <p:sldId id="322" r:id="rId72"/>
    <p:sldId id="323" r:id="rId73"/>
    <p:sldId id="324" r:id="rId74"/>
    <p:sldId id="388" r:id="rId75"/>
    <p:sldId id="386" r:id="rId76"/>
    <p:sldId id="325" r:id="rId77"/>
    <p:sldId id="327" r:id="rId78"/>
    <p:sldId id="328" r:id="rId79"/>
    <p:sldId id="330" r:id="rId80"/>
    <p:sldId id="331" r:id="rId81"/>
    <p:sldId id="334" r:id="rId82"/>
    <p:sldId id="335" r:id="rId83"/>
    <p:sldId id="336" r:id="rId84"/>
    <p:sldId id="337" r:id="rId85"/>
    <p:sldId id="338" r:id="rId86"/>
    <p:sldId id="339" r:id="rId87"/>
    <p:sldId id="375" r:id="rId88"/>
    <p:sldId id="376" r:id="rId89"/>
    <p:sldId id="377" r:id="rId90"/>
    <p:sldId id="378" r:id="rId91"/>
    <p:sldId id="379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89" r:id="rId118"/>
    <p:sldId id="390" r:id="rId119"/>
    <p:sldId id="391" r:id="rId120"/>
    <p:sldId id="392" r:id="rId121"/>
    <p:sldId id="395" r:id="rId122"/>
    <p:sldId id="396" r:id="rId123"/>
    <p:sldId id="397" r:id="rId124"/>
    <p:sldId id="398" r:id="rId125"/>
    <p:sldId id="399" r:id="rId126"/>
    <p:sldId id="401" r:id="rId1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/>
          <a:lstStyle>
            <a:lvl1pPr algn="r">
              <a:defRPr sz="1300"/>
            </a:lvl1pPr>
          </a:lstStyle>
          <a:p>
            <a:fld id="{906AB6DD-AF2C-4041-93B1-E01060BBE32C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9" tIns="48325" rIns="96649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49" tIns="48325" rIns="96649" bIns="4832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9" tIns="48325" rIns="96649" bIns="48325" rtlCol="0" anchor="b"/>
          <a:lstStyle>
            <a:lvl1pPr algn="r">
              <a:defRPr sz="1300"/>
            </a:lvl1pPr>
          </a:lstStyle>
          <a:p>
            <a:fld id="{20588231-E0F4-4857-BBD2-D0FB1BF48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231-E0F4-4857-BBD2-D0FB1BF4847A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E1F22-0142-462C-AE53-54FAD7A5DCF2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6AE97-533A-4ABE-9EB7-FCA76FBBFF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bergyear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255022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weasej\Desktop\Desktop\Desktop\bergyear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318500" cy="624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deweasej\Desktop\Desktop\Desktop\bergyear\z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" y="533400"/>
            <a:ext cx="7721600" cy="5791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deweasej\Desktop\Desktop\Desktop\bergyear\z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28600"/>
            <a:ext cx="4529138" cy="60536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deweasej\Desktop\Desktop\Desktop\bergyear\z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685800"/>
            <a:ext cx="6924478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deweasej\Desktop\Desktop\Desktop\bergyear\z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81000"/>
            <a:ext cx="6240463" cy="60196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deweasej\Desktop\Desktop\Desktop\bergyear\z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81000"/>
            <a:ext cx="7306849" cy="5867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deweasej\Desktop\Desktop\Desktop\bergyear\z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33400"/>
            <a:ext cx="5246175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deweasej\Desktop\Desktop\Desktop\bergyear\z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04800"/>
            <a:ext cx="7918081" cy="5943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deweasej\Desktop\Desktop\Desktop\bergyear\z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90600"/>
            <a:ext cx="6986588" cy="523719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deweasej\Desktop\Desktop\Desktop\bergyear\z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634163" cy="496766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deweasej\Desktop\Desktop\Desktop\bergyear\z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7625002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weasej\Desktop\Desktop\Desktop\bergyear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6400"/>
            <a:ext cx="8064500" cy="604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deweasej\Desktop\Desktop\Desktop\bergyear\z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650" y="685800"/>
            <a:ext cx="6798550" cy="5105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deweasej\Desktop\Desktop\Desktop\bergyear\z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2800" y="114300"/>
            <a:ext cx="4978400" cy="66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deweasej\Desktop\Desktop\Desktop\bergyear\z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96850"/>
            <a:ext cx="8610600" cy="6464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 descr="C:\Users\deweasej\Desktop\Desktop\Desktop\bergyear\z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65100"/>
            <a:ext cx="8699500" cy="652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deweasej\Desktop\Desktop\Desktop\bergyear\z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2865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deweasej\Desktop\Desktop\Desktop\bergyear\z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2865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deweasej\Desktop\Desktop\Desktop\bergyear\z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57200"/>
            <a:ext cx="4013200" cy="6019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aerospace\20140620_102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363" y="747713"/>
            <a:ext cx="7153275" cy="53625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aerospace\20140620_102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3" y="628650"/>
            <a:ext cx="7458075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aerospace\20140620_103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14350"/>
            <a:ext cx="7772400" cy="5829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2kaci\boo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762000"/>
            <a:ext cx="4227322" cy="53435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aerospace\20140620_113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552450"/>
            <a:ext cx="7667625" cy="5753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weasej\Desktop\Desktop\Desktop\picsjun23\DSC02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501650"/>
            <a:ext cx="7797800" cy="5854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picsjun23\DSC02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5900"/>
            <a:ext cx="8572500" cy="6426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picsjun23\DSC02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698500"/>
            <a:ext cx="7277100" cy="5461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picsjun23\DSC02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" y="304800"/>
            <a:ext cx="8318500" cy="624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picsjun23\DSC02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3340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mywebs\web current\links2013-14\bergpresid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323850"/>
            <a:ext cx="8483600" cy="6210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weasej\Desktop\Desktop\Desktop\bergyear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501650"/>
            <a:ext cx="7797800" cy="5854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weasej\Desktop\Desktop\Desktop\bergyear\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698500"/>
            <a:ext cx="7277100" cy="5461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weasej\Desktop\Desktop\Desktop\bergyear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" y="304800"/>
            <a:ext cx="8318500" cy="624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weasej\Desktop\Desktop\Desktop\bergyear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762000"/>
            <a:ext cx="6813551" cy="51101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weasej\Desktop\Desktop\Desktop\bergyear\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153400" cy="61150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weasej\Desktop\Desktop\Desktop\bergyear\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603250"/>
            <a:ext cx="7543800" cy="5651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weasej\Desktop\Desktop\Desktop\bergyear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501650"/>
            <a:ext cx="7797800" cy="5854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2kaci\bobbergcharg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762000"/>
            <a:ext cx="7112000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weasej\Desktop\Desktop\Desktop\bergyear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286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weasej\Desktop\Desktop\Desktop\bergyear\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603250"/>
            <a:ext cx="7543800" cy="5651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weasej\Desktop\Desktop\Desktop\bergyear\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62000"/>
            <a:ext cx="6991350" cy="52435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weasej\Desktop\Desktop\Desktop\bergyear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8580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weasej\Desktop\Desktop\Desktop\bergyear\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2865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weasej\Desktop\Desktop\Desktop\bergyear\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65100"/>
            <a:ext cx="8699500" cy="652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weasej\Desktop\Desktop\Desktop\bergyear\3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2088" y="1095375"/>
            <a:ext cx="6219825" cy="4667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weasej\Desktop\Desktop\Desktop\bergyear\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2800" y="114300"/>
            <a:ext cx="4978400" cy="66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weasej\Desktop\Desktop\Desktop\bergyear\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762000"/>
            <a:ext cx="7181037" cy="53784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weasej\Desktop\Desktop\Desktop\bergyear\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8534400" cy="640674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2kaci\berg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weasej\Desktop\Desktop\Desktop\bergyear\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2800" y="114300"/>
            <a:ext cx="4978400" cy="66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eweasej\Desktop\Desktop\Desktop\bergyear\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2865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eweasej\Desktop\Desktop\Desktop\bergyear\3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1450" y="501650"/>
            <a:ext cx="6261100" cy="5854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eweasej\Desktop\Desktop\Desktop\bergyear\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501650"/>
            <a:ext cx="7797800" cy="5854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eweasej\Desktop\Desktop\Desktop\bergyear\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317500"/>
            <a:ext cx="8293100" cy="622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eweasej\Desktop\Desktop\Desktop\bergyear\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476250"/>
            <a:ext cx="7874000" cy="5905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eweasej\Desktop\Desktop\Desktop\bergyear\4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6400"/>
            <a:ext cx="8064500" cy="604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bergyear\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bergyear\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42900"/>
            <a:ext cx="4724400" cy="6172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bergyear\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0" y="266700"/>
            <a:ext cx="7048500" cy="6324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2kaci\fami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14400"/>
            <a:ext cx="690880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bergyear\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800" y="406400"/>
            <a:ext cx="6502400" cy="604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bergyear\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501650"/>
            <a:ext cx="7797800" cy="5854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weasej\Desktop\Desktop\Desktop\bergyear\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8390696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weasej\Desktop\Desktop\Desktop\bergyear\4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994856" cy="4495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weasej\Desktop\Desktop\Desktop\bergyear\4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38200"/>
            <a:ext cx="8255417" cy="4648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weasej\Desktop\Desktop\Desktop\bergyear\49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85800"/>
            <a:ext cx="8668034" cy="4876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weasej\Desktop\Desktop\Desktop\bergyear\4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7621380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weasej\Desktop\Desktop\Desktop\bergyear\4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7515569" cy="5638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weasej\Desktop\Desktop\Desktop\bergyear\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7431088" cy="58396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weasej\Desktop\Desktop\Desktop\bergyear\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8212167" cy="61956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bergyear\1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57200"/>
            <a:ext cx="7010400" cy="525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weasej\Desktop\Desktop\Desktop\bergyear\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57200"/>
            <a:ext cx="7714874" cy="5791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weasej\Desktop\Desktop\Desktop\bergyear\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65100"/>
            <a:ext cx="8699500" cy="652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weasej\Desktop\Desktop\Desktop\bergyear\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939800"/>
            <a:ext cx="6629400" cy="497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weasej\Desktop\Desktop\Desktop\bergyear\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638" y="795338"/>
            <a:ext cx="5800725" cy="52673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weasej\Desktop\Desktop\Desktop\bergyear\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038225"/>
            <a:ext cx="6372225" cy="47815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weasej\Desktop\Desktop\Desktop\2kaci\20140505_125159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1157288"/>
            <a:ext cx="6057900" cy="45434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weasej\Desktop\Desktop\Desktop\bergyear\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09600"/>
            <a:ext cx="6972300" cy="52843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weasej\Desktop\Desktop\Desktop\bergyear\7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850" y="298450"/>
            <a:ext cx="4686300" cy="62611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weasej\Desktop\Desktop\Desktop\bergyear\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368300"/>
            <a:ext cx="8280400" cy="6121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weasej\Desktop\Desktop\Desktop\bergyear\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04800"/>
            <a:ext cx="4643438" cy="61996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bergyear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06400"/>
            <a:ext cx="8064500" cy="604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weasej\Desktop\Desktop\Desktop\bergyear\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988" y="1071563"/>
            <a:ext cx="6296025" cy="47148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weasej\Desktop\Desktop\Desktop\bergyear\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" y="209550"/>
            <a:ext cx="8585200" cy="6438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weasej\Desktop\Desktop\Desktop\bergyear\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350" y="412750"/>
            <a:ext cx="4559300" cy="6032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eweasej\Desktop\Desktop\Desktop\bergyear\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317500"/>
            <a:ext cx="8293100" cy="622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eweasej\Desktop\Desktop\Desktop\bergyear\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085850"/>
            <a:ext cx="5715000" cy="4686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weasej\Desktop\Desktop\Desktop\2kaci\20140407_122641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2088" y="1095375"/>
            <a:ext cx="6219825" cy="4667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eweasej\Desktop\Desktop\Desktop\bergyear\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393700"/>
            <a:ext cx="8813800" cy="607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eweasej\Desktop\Desktop\Desktop\bergyear\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" y="304800"/>
            <a:ext cx="8318500" cy="624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weasej\Desktop\Desktop\Desktop\2kaci\20140407_124026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2088" y="1095375"/>
            <a:ext cx="6219825" cy="46672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eweasej\Desktop\Desktop\Desktop\bergyear\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9600"/>
            <a:ext cx="7106173" cy="4724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bergyear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9144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eweasej\Desktop\Desktop\Desktop\bergyear\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600"/>
            <a:ext cx="7188200" cy="644891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weasej\Desktop\Desktop\Desktop\bergyear\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7213158" cy="4800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eweasej\Desktop\Desktop\Desktop\bergyear\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8489950" cy="56548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eweasej\Desktop\Desktop\Desktop\bergyear\89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2038"/>
            <a:ext cx="7467600" cy="47339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weasej\Desktop\Desktop\Desktop\bergyear\3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2865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weasej\Desktop\Desktop\Desktop\2kaci\20140414_124423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90600"/>
            <a:ext cx="6610349" cy="49577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eweasej\Desktop\Desktop\Desktop\bergyear\8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628650"/>
            <a:ext cx="7467600" cy="5600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eweasej\Desktop\Desktop\Desktop\bergyear\89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65100"/>
            <a:ext cx="8699500" cy="652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deweasej\Desktop\Desktop\Desktop\bergyear\89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247650"/>
            <a:ext cx="8483600" cy="6362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eweasej\Desktop\Desktop\Desktop\bergyear\8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746200" y="-8305800"/>
            <a:ext cx="23393400" cy="23317200"/>
          </a:xfrm>
          <a:prstGeom prst="rect">
            <a:avLst/>
          </a:prstGeom>
          <a:noFill/>
        </p:spPr>
      </p:pic>
      <p:pic>
        <p:nvPicPr>
          <p:cNvPr id="41987" name="Picture 3" descr="C:\Users\deweasej\Desktop\Desktop\Desktop\bergyear\89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04800"/>
            <a:ext cx="4704943" cy="61768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weasej\Desktop\Desktop\Desktop\bergyear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7188200" cy="53911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deweasej\Desktop\Desktop\Desktop\bergyear\89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02428" cy="6172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eweasej\Desktop\Desktop\Desktop\bergyear\8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476250"/>
            <a:ext cx="7874000" cy="59055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deweasej\Desktop\Desktop\Desktop\bergyear\8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177800"/>
            <a:ext cx="8674100" cy="6502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deweasej\Desktop\Desktop\Desktop\bergyear\8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65100"/>
            <a:ext cx="8699500" cy="652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deweasej\Desktop\Desktop\Desktop\bergyear\89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6900" y="254000"/>
            <a:ext cx="5410200" cy="635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deweasej\Desktop\Desktop\Desktop\bergyear\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6661149" cy="49958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deweasej\Desktop\Desktop\Desktop\bergyear\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450" y="317500"/>
            <a:ext cx="8293100" cy="622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weasej\Desktop\Desktop\Desktop\2kaci\20140512_123552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50" y="1271588"/>
            <a:ext cx="5753100" cy="43148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weasej\Desktop\Desktop\Desktop\2kaci\20140602_123039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1157288"/>
            <a:ext cx="6057900" cy="45434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weasej\Desktop\Desktop\Desktop\2kaci\20140602_124738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214438"/>
            <a:ext cx="5905500" cy="44291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deweasej\Desktop\Desktop\Desktop\2kaci\20140505_124837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28600"/>
            <a:ext cx="4705350" cy="61169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weasej\Desktop\Desktop\Desktop\2kaci\20140602_125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600" y="1409700"/>
            <a:ext cx="5384800" cy="4038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weasej\Desktop\Desktop\Desktop\2kaci\20140602_124617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762000"/>
            <a:ext cx="6762750" cy="50720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deweasej\Desktop\Desktop\Desktop\bergyear\z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1550" y="317500"/>
            <a:ext cx="4660900" cy="622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deweasej\Desktop\Desktop\Desktop\bergyear\z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950" y="527050"/>
            <a:ext cx="4356100" cy="58039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deweasej\Desktop\Desktop\Desktop\bergyear\z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200" y="247650"/>
            <a:ext cx="8483600" cy="63627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deweasej\Desktop\Desktop\Desktop\bergyear\z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5100" y="9398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deweasej\Desktop\Desktop\Desktop\bergyear\z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65100"/>
            <a:ext cx="8699500" cy="65278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deweasej\Desktop\Desktop\Desktop\bergyear\z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1550" y="317500"/>
            <a:ext cx="4660900" cy="622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deweasej\Desktop\Desktop\Desktop\bergyear\z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1550" y="317500"/>
            <a:ext cx="4660900" cy="6223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deweasej\Desktop\Desktop\Desktop\bergyear\z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7924800" cy="5943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126</Words>
  <Application>Microsoft Office PowerPoint</Application>
  <PresentationFormat>On-screen Show (4:3)</PresentationFormat>
  <Paragraphs>126</Paragraphs>
  <Slides>126</Slides>
  <Notes>126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Jerrold Dewease</dc:creator>
  <cp:lastModifiedBy>Jerrold Dewease</cp:lastModifiedBy>
  <cp:revision>22</cp:revision>
  <dcterms:created xsi:type="dcterms:W3CDTF">2014-06-07T23:54:50Z</dcterms:created>
  <dcterms:modified xsi:type="dcterms:W3CDTF">2014-07-02T02:31:44Z</dcterms:modified>
</cp:coreProperties>
</file>