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90" r:id="rId32"/>
    <p:sldId id="291" r:id="rId33"/>
    <p:sldId id="292" r:id="rId34"/>
    <p:sldId id="293" r:id="rId3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3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1C60CDA-3057-4A80-A403-1721F97D44AC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B392AF6-8EA8-4083-B4EE-1751B3A954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92AF6-8EA8-4083-B4EE-1751B3A9545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92AF6-8EA8-4083-B4EE-1751B3A9545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92AF6-8EA8-4083-B4EE-1751B3A9545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92AF6-8EA8-4083-B4EE-1751B3A9545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92AF6-8EA8-4083-B4EE-1751B3A9545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92AF6-8EA8-4083-B4EE-1751B3A9545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92AF6-8EA8-4083-B4EE-1751B3A9545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92AF6-8EA8-4083-B4EE-1751B3A9545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92AF6-8EA8-4083-B4EE-1751B3A9545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92AF6-8EA8-4083-B4EE-1751B3A9545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92AF6-8EA8-4083-B4EE-1751B3A9545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92AF6-8EA8-4083-B4EE-1751B3A9545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92AF6-8EA8-4083-B4EE-1751B3A9545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92AF6-8EA8-4083-B4EE-1751B3A9545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92AF6-8EA8-4083-B4EE-1751B3A9545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92AF6-8EA8-4083-B4EE-1751B3A9545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92AF6-8EA8-4083-B4EE-1751B3A9545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92AF6-8EA8-4083-B4EE-1751B3A95458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92AF6-8EA8-4083-B4EE-1751B3A95458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92AF6-8EA8-4083-B4EE-1751B3A95458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92AF6-8EA8-4083-B4EE-1751B3A95458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92AF6-8EA8-4083-B4EE-1751B3A95458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92AF6-8EA8-4083-B4EE-1751B3A9545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92AF6-8EA8-4083-B4EE-1751B3A95458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92AF6-8EA8-4083-B4EE-1751B3A95458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92AF6-8EA8-4083-B4EE-1751B3A95458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92AF6-8EA8-4083-B4EE-1751B3A95458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92AF6-8EA8-4083-B4EE-1751B3A95458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92AF6-8EA8-4083-B4EE-1751B3A9545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92AF6-8EA8-4083-B4EE-1751B3A9545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92AF6-8EA8-4083-B4EE-1751B3A9545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92AF6-8EA8-4083-B4EE-1751B3A9545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92AF6-8EA8-4083-B4EE-1751B3A9545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92AF6-8EA8-4083-B4EE-1751B3A9545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917B-6062-4569-82CB-955B964A8CA0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C2CAA-2500-4A03-84AA-9A958F0035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917B-6062-4569-82CB-955B964A8CA0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C2CAA-2500-4A03-84AA-9A958F0035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917B-6062-4569-82CB-955B964A8CA0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C2CAA-2500-4A03-84AA-9A958F0035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917B-6062-4569-82CB-955B964A8CA0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C2CAA-2500-4A03-84AA-9A958F0035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917B-6062-4569-82CB-955B964A8CA0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C2CAA-2500-4A03-84AA-9A958F0035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917B-6062-4569-82CB-955B964A8CA0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C2CAA-2500-4A03-84AA-9A958F0035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917B-6062-4569-82CB-955B964A8CA0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C2CAA-2500-4A03-84AA-9A958F0035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917B-6062-4569-82CB-955B964A8CA0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C2CAA-2500-4A03-84AA-9A958F0035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917B-6062-4569-82CB-955B964A8CA0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C2CAA-2500-4A03-84AA-9A958F0035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917B-6062-4569-82CB-955B964A8CA0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C2CAA-2500-4A03-84AA-9A958F0035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917B-6062-4569-82CB-955B964A8CA0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C2CAA-2500-4A03-84AA-9A958F0035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8917B-6062-4569-82CB-955B964A8CA0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C2CAA-2500-4A03-84AA-9A958F0035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deweasej\Desktop\Desktop\Desktop\ShrimpPicsPPt\IMG_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" y="400050"/>
            <a:ext cx="8086725" cy="6057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eweasej\Desktop\Desktop\Desktop\ShrimpPicsPPt\IMG_00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" y="419100"/>
            <a:ext cx="8029575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weasej\Desktop\Desktop\Desktop\ShrimpPicsPPt\IMG_00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09600"/>
            <a:ext cx="7642441" cy="5729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weasej\Desktop\Desktop\Desktop\ShrimpPicsPPt\IMG_00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450" y="317500"/>
            <a:ext cx="8293100" cy="622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weasej\Desktop\Desktop\Desktop\ShrimpPicsPPt\IMG_00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1550" y="317500"/>
            <a:ext cx="4660900" cy="622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weasej\Desktop\Desktop\Desktop\ShrimpPicsPPt\IMG_00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963" y="628650"/>
            <a:ext cx="7458075" cy="5600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eweasej\Desktop\Desktop\Desktop\ShrimpPicsPPt\IMG_00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81000"/>
            <a:ext cx="4429125" cy="5905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eweasej\Desktop\Desktop\Desktop\ShrimpPicsPPt\IMG_00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04800"/>
            <a:ext cx="8083550" cy="60656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eweasej\Desktop\Desktop\Desktop\ShrimpPicsPPt\IMG_00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533400"/>
            <a:ext cx="4343400" cy="5794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eweasej\Desktop\Desktop\Desktop\ShrimpPicsPPt\IMG_00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514350"/>
            <a:ext cx="7772400" cy="5829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eweasej\Desktop\Desktop\Desktop\ShrimpPicsPPt\IMG_41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533400"/>
            <a:ext cx="7725631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weasej\Desktop\Desktop\Desktop\ShrimpPicsPPt\Clear Lake HS Interac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6936" y="533400"/>
            <a:ext cx="7521739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eweasej\Desktop\Desktop\Desktop\ShrimpPicsPPt\IMG_41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81000"/>
            <a:ext cx="7919685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eweasej\Desktop\Desktop\Desktop\ShrimpPicsPPt\IMG_01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533400"/>
            <a:ext cx="8102788" cy="60827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deweasej\Desktop\Desktop\Desktop\ShrimpPicsPPt\IMG_4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57200"/>
            <a:ext cx="7543800" cy="56599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deweasej\Desktop\Desktop\Desktop\ShrimpPicsPPt\IMG_41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57200"/>
            <a:ext cx="7523499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deweasej\Desktop\Desktop\Desktop\ShrimpPicsPPt\IMG_41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533400"/>
            <a:ext cx="7508413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deweasej\Desktop\Desktop\Desktop\ShrimpPicsPPt\IMG_41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57200"/>
            <a:ext cx="7434263" cy="5580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deweasej\Desktop\Desktop\Desktop\ShrimpPicsPPt\IMG_41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685800"/>
            <a:ext cx="7609878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deweasej\Desktop\Desktop\Desktop\ShrimpPicsPPt\IMG_41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533400"/>
            <a:ext cx="7621151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deweasej\Desktop\Desktop\Desktop\ShrimpPicsPPt\IMG_41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680" y="381000"/>
            <a:ext cx="7711344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deweasej\Desktop\Desktop\Desktop\ShrimpPicsPPt\IMG_42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81000"/>
            <a:ext cx="7722519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weasej\Desktop\Desktop\Desktop\ShrimpPicsPPt\IMG_00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175" y="481013"/>
            <a:ext cx="7867650" cy="5895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deweasej\Desktop\Desktop\Desktop\ShrimpPicsPPt\IMG_42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57200"/>
            <a:ext cx="7416435" cy="5559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deweasej\Desktop\Desktop\Desktop\ShrimpPicsPPt\IMG_42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533400"/>
            <a:ext cx="7469647" cy="56029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deweasej\Desktop\Desktop\Desktop\ShrimpPicsPPt\IMG_00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762000"/>
            <a:ext cx="7648364" cy="57388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eweasej\Desktop\Desktop\Desktop\ShrimpPicsPPt\IMG_00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533400"/>
            <a:ext cx="4419600" cy="58963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eweasej\Desktop\Desktop\Desktop\ShrimpPicsPPt\IMG_00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533400"/>
            <a:ext cx="7744087" cy="5805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eweasej\Desktop\Desktop\Desktop\ShrimpPicsPPt\IMG_00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988" y="495300"/>
            <a:ext cx="7820025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eweasej\Desktop\Desktop\Desktop\ShrimpPicsPPt\IMG_00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57200"/>
            <a:ext cx="8064500" cy="60539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eweasej\Desktop\Desktop\Desktop\ShrimpPicsPPt\IMG_00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" y="438150"/>
            <a:ext cx="7972425" cy="5981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</TotalTime>
  <Words>34</Words>
  <Application>Microsoft Office PowerPoint</Application>
  <PresentationFormat>On-screen Show (4:3)</PresentationFormat>
  <Paragraphs>34</Paragraphs>
  <Slides>34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Jerrold Dewease</dc:creator>
  <cp:lastModifiedBy>Jerrold Dewease</cp:lastModifiedBy>
  <cp:revision>21</cp:revision>
  <dcterms:created xsi:type="dcterms:W3CDTF">2014-12-11T01:36:35Z</dcterms:created>
  <dcterms:modified xsi:type="dcterms:W3CDTF">2014-12-11T14:55:49Z</dcterms:modified>
</cp:coreProperties>
</file>