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65C34C9-7D72-4FFF-857D-A7D08C8F276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C37C00B-01E4-4D47-8657-5A7CA113E2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C00B-01E4-4D47-8657-5A7CA113E2F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AB9E7-4E06-46C9-A59B-C5A3C662E773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E838-031C-4385-B40F-15621539EF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ACT FIRST KNIGHT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Whitcomb Elementary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January 2014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weasej\Desktop\Desktop\Desktop\EAFK 1-8-15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weasej\Desktop\Desktop\Desktop\EAFK 1-8-15\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742590" cy="5806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weasej\Desktop\Desktop\Desktop\EAFK 1-8-15\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722387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weasej\Desktop\Desktop\Desktop\EAFK 1-8-15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670821" cy="5752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weasej\Desktop\Desktop\Desktop\EAFK 1-8-15\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weasej\Desktop\Desktop\Desktop\EAFK 1-8-15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weasej\Desktop\Desktop\Desktop\EAFK 1-8-15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722386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weasej\Desktop\Desktop\Desktop\EAFK 1-8-15\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925606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weasej\Desktop\Desktop\Desktop\EAFK 1-8-15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</Words>
  <Application>Microsoft Office PowerPoint</Application>
  <PresentationFormat>On-screen Show (4:3)</PresentationFormat>
  <Paragraphs>13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EARLY ACT FIRST KNIGHT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Jerrold Dewease</dc:creator>
  <cp:lastModifiedBy>Jerrold Dewease</cp:lastModifiedBy>
  <cp:revision>14</cp:revision>
  <dcterms:created xsi:type="dcterms:W3CDTF">2015-01-12T23:40:23Z</dcterms:created>
  <dcterms:modified xsi:type="dcterms:W3CDTF">2015-01-13T01:29:53Z</dcterms:modified>
</cp:coreProperties>
</file>